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302" r:id="rId7"/>
    <p:sldId id="261" r:id="rId8"/>
    <p:sldId id="262" r:id="rId9"/>
    <p:sldId id="303" r:id="rId10"/>
    <p:sldId id="263" r:id="rId11"/>
    <p:sldId id="264" r:id="rId12"/>
    <p:sldId id="304" r:id="rId13"/>
    <p:sldId id="265" r:id="rId14"/>
    <p:sldId id="266" r:id="rId15"/>
    <p:sldId id="267" r:id="rId16"/>
    <p:sldId id="268" r:id="rId17"/>
    <p:sldId id="269" r:id="rId18"/>
    <p:sldId id="270" r:id="rId19"/>
    <p:sldId id="305" r:id="rId20"/>
    <p:sldId id="271" r:id="rId21"/>
    <p:sldId id="272" r:id="rId22"/>
    <p:sldId id="306" r:id="rId23"/>
    <p:sldId id="273" r:id="rId24"/>
    <p:sldId id="274" r:id="rId25"/>
    <p:sldId id="307" r:id="rId26"/>
    <p:sldId id="275" r:id="rId27"/>
    <p:sldId id="276" r:id="rId28"/>
    <p:sldId id="308" r:id="rId29"/>
    <p:sldId id="277" r:id="rId30"/>
    <p:sldId id="278" r:id="rId31"/>
    <p:sldId id="279" r:id="rId32"/>
    <p:sldId id="309" r:id="rId33"/>
    <p:sldId id="280" r:id="rId34"/>
    <p:sldId id="281" r:id="rId35"/>
    <p:sldId id="310" r:id="rId36"/>
    <p:sldId id="282" r:id="rId37"/>
    <p:sldId id="283" r:id="rId38"/>
    <p:sldId id="311" r:id="rId39"/>
    <p:sldId id="284" r:id="rId40"/>
    <p:sldId id="285" r:id="rId41"/>
    <p:sldId id="312" r:id="rId42"/>
    <p:sldId id="286" r:id="rId43"/>
    <p:sldId id="287" r:id="rId44"/>
    <p:sldId id="313" r:id="rId45"/>
    <p:sldId id="288" r:id="rId46"/>
    <p:sldId id="289" r:id="rId47"/>
    <p:sldId id="314" r:id="rId48"/>
    <p:sldId id="290" r:id="rId49"/>
    <p:sldId id="291" r:id="rId50"/>
    <p:sldId id="292" r:id="rId51"/>
    <p:sldId id="315" r:id="rId52"/>
    <p:sldId id="293" r:id="rId53"/>
    <p:sldId id="294" r:id="rId54"/>
    <p:sldId id="316" r:id="rId55"/>
    <p:sldId id="295" r:id="rId56"/>
    <p:sldId id="296" r:id="rId57"/>
    <p:sldId id="317" r:id="rId58"/>
    <p:sldId id="297" r:id="rId59"/>
    <p:sldId id="298" r:id="rId60"/>
    <p:sldId id="318" r:id="rId61"/>
    <p:sldId id="299" r:id="rId62"/>
    <p:sldId id="300" r:id="rId63"/>
    <p:sldId id="319" r:id="rId64"/>
    <p:sldId id="301" r:id="rId65"/>
  </p:sldIdLst>
  <p:sldSz cx="18288000" cy="10287000"/>
  <p:notesSz cx="6858000" cy="9144000"/>
  <p:embeddedFontLst>
    <p:embeddedFont>
      <p:font typeface="Bookman Old Style" panose="02050604050505020204" pitchFamily="18" charset="0"/>
      <p:regular r:id="rId66"/>
      <p:bold r:id="rId67"/>
      <p:italic r:id="rId68"/>
      <p:boldItalic r:id="rId69"/>
    </p:embeddedFont>
    <p:embeddedFont>
      <p:font typeface="Calibri" panose="020F0502020204030204" pitchFamily="34" charset="0"/>
      <p:regular r:id="rId70"/>
      <p:bold r:id="rId71"/>
      <p:italic r:id="rId72"/>
      <p:boldItalic r:id="rId7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CBB3A1"/>
    <a:srgbClr val="C1C3E7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77996F-7BDE-49CB-A05F-4053C74E2E73}" v="412" dt="2023-03-10T16:16:22.6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802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font" Target="fonts/font3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1.fntdata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4.fntdata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5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8.fntdata"/><Relationship Id="rId78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font" Target="fonts/font6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slide" Target="slide16.xml"/><Relationship Id="rId18" Type="http://schemas.openxmlformats.org/officeDocument/2006/relationships/slide" Target="slide48.xml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6.svg"/><Relationship Id="rId17" Type="http://schemas.openxmlformats.org/officeDocument/2006/relationships/image" Target="../media/image19.png"/><Relationship Id="rId2" Type="http://schemas.openxmlformats.org/officeDocument/2006/relationships/image" Target="../media/image7.png"/><Relationship Id="rId16" Type="http://schemas.openxmlformats.org/officeDocument/2006/relationships/slide" Target="slide29.xml"/><Relationship Id="rId20" Type="http://schemas.openxmlformats.org/officeDocument/2006/relationships/image" Target="../media/image2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svg"/><Relationship Id="rId15" Type="http://schemas.openxmlformats.org/officeDocument/2006/relationships/image" Target="../media/image18.svg"/><Relationship Id="rId10" Type="http://schemas.openxmlformats.org/officeDocument/2006/relationships/slide" Target="slide3.xml"/><Relationship Id="rId19" Type="http://schemas.openxmlformats.org/officeDocument/2006/relationships/image" Target="../media/image20.png"/><Relationship Id="rId4" Type="http://schemas.openxmlformats.org/officeDocument/2006/relationships/image" Target="../media/image9.png"/><Relationship Id="rId9" Type="http://schemas.openxmlformats.org/officeDocument/2006/relationships/image" Target="../media/image14.sv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slide" Target="slide2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image" Target="../media/image28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30.gif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7" Type="http://schemas.openxmlformats.org/officeDocument/2006/relationships/image" Target="../media/image34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slide" Target="slide8.xml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33.jpeg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7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image" Target="../media/image3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slide" Target="slide11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6.jpeg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0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7" Type="http://schemas.openxmlformats.org/officeDocument/2006/relationships/image" Target="../media/image4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slide" Target="slide14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5" Type="http://schemas.openxmlformats.org/officeDocument/2006/relationships/image" Target="../media/image39.jpeg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3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17.xml"/><Relationship Id="rId7" Type="http://schemas.openxmlformats.org/officeDocument/2006/relationships/image" Target="../media/image18.sv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9.xml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5" Type="http://schemas.openxmlformats.org/officeDocument/2006/relationships/image" Target="../media/image30.gif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7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2.xml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5" Type="http://schemas.openxmlformats.org/officeDocument/2006/relationships/image" Target="../media/image45.jpeg"/><Relationship Id="rId4" Type="http://schemas.openxmlformats.org/officeDocument/2006/relationships/image" Target="../media/image3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0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4.xml"/><Relationship Id="rId4" Type="http://schemas.openxmlformats.org/officeDocument/2006/relationships/slide" Target="slide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6.xml"/><Relationship Id="rId5" Type="http://schemas.openxmlformats.org/officeDocument/2006/relationships/image" Target="../media/image46.jpeg"/><Relationship Id="rId4" Type="http://schemas.openxmlformats.org/officeDocument/2006/relationships/image" Target="../media/image3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3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slide" Target="slide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9.xml"/><Relationship Id="rId5" Type="http://schemas.openxmlformats.org/officeDocument/2006/relationships/image" Target="../media/image47.jpeg"/><Relationship Id="rId4" Type="http://schemas.openxmlformats.org/officeDocument/2006/relationships/image" Target="../media/image3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6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7" Type="http://schemas.openxmlformats.org/officeDocument/2006/relationships/slide" Target="slide2.xm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8.jpeg"/><Relationship Id="rId7" Type="http://schemas.openxmlformats.org/officeDocument/2006/relationships/slide" Target="slide3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slide" Target="slide32.xml"/><Relationship Id="rId9" Type="http://schemas.openxmlformats.org/officeDocument/2006/relationships/image" Target="../media/image52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png"/><Relationship Id="rId7" Type="http://schemas.openxmlformats.org/officeDocument/2006/relationships/image" Target="../media/image48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10" Type="http://schemas.openxmlformats.org/officeDocument/2006/relationships/slide" Target="slide33.xml"/><Relationship Id="rId4" Type="http://schemas.openxmlformats.org/officeDocument/2006/relationships/image" Target="../media/image50.svg"/><Relationship Id="rId9" Type="http://schemas.openxmlformats.org/officeDocument/2006/relationships/image" Target="../media/image3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30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svg"/><Relationship Id="rId3" Type="http://schemas.openxmlformats.org/officeDocument/2006/relationships/slide" Target="slide34.xml"/><Relationship Id="rId7" Type="http://schemas.openxmlformats.org/officeDocument/2006/relationships/image" Target="../media/image5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5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Relationship Id="rId9" Type="http://schemas.openxmlformats.org/officeDocument/2006/relationships/image" Target="../media/image54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png"/><Relationship Id="rId7" Type="http://schemas.openxmlformats.org/officeDocument/2006/relationships/image" Target="../media/image54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10" Type="http://schemas.openxmlformats.org/officeDocument/2006/relationships/slide" Target="slide36.xml"/><Relationship Id="rId4" Type="http://schemas.openxmlformats.org/officeDocument/2006/relationships/image" Target="../media/image50.svg"/><Relationship Id="rId9" Type="http://schemas.openxmlformats.org/officeDocument/2006/relationships/image" Target="../media/image3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33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5.jpeg"/><Relationship Id="rId7" Type="http://schemas.openxmlformats.org/officeDocument/2006/relationships/slide" Target="slide38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slide" Target="slide37.xml"/><Relationship Id="rId9" Type="http://schemas.openxmlformats.org/officeDocument/2006/relationships/image" Target="../media/image52.sv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png"/><Relationship Id="rId7" Type="http://schemas.openxmlformats.org/officeDocument/2006/relationships/image" Target="../media/image55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10" Type="http://schemas.openxmlformats.org/officeDocument/2006/relationships/slide" Target="slide39.xml"/><Relationship Id="rId4" Type="http://schemas.openxmlformats.org/officeDocument/2006/relationships/image" Target="../media/image50.svg"/><Relationship Id="rId9" Type="http://schemas.openxmlformats.org/officeDocument/2006/relationships/image" Target="../media/image3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36.xml"/><Relationship Id="rId4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6.jpeg"/><Relationship Id="rId7" Type="http://schemas.openxmlformats.org/officeDocument/2006/relationships/slide" Target="slide4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slide" Target="slide41.xml"/><Relationship Id="rId9" Type="http://schemas.openxmlformats.org/officeDocument/2006/relationships/image" Target="../media/image52.sv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png"/><Relationship Id="rId7" Type="http://schemas.openxmlformats.org/officeDocument/2006/relationships/image" Target="../media/image5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10" Type="http://schemas.openxmlformats.org/officeDocument/2006/relationships/slide" Target="slide42.xml"/><Relationship Id="rId4" Type="http://schemas.openxmlformats.org/officeDocument/2006/relationships/image" Target="../media/image50.svg"/><Relationship Id="rId9" Type="http://schemas.openxmlformats.org/officeDocument/2006/relationships/image" Target="../media/image30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39.xml"/><Relationship Id="rId4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7.jpeg"/><Relationship Id="rId7" Type="http://schemas.openxmlformats.org/officeDocument/2006/relationships/slide" Target="slide43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slide" Target="slide44.xml"/><Relationship Id="rId9" Type="http://schemas.openxmlformats.org/officeDocument/2006/relationships/image" Target="../media/image52.sv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png"/><Relationship Id="rId7" Type="http://schemas.openxmlformats.org/officeDocument/2006/relationships/image" Target="../media/image5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10" Type="http://schemas.openxmlformats.org/officeDocument/2006/relationships/slide" Target="slide45.xml"/><Relationship Id="rId4" Type="http://schemas.openxmlformats.org/officeDocument/2006/relationships/image" Target="../media/image50.svg"/><Relationship Id="rId9" Type="http://schemas.openxmlformats.org/officeDocument/2006/relationships/image" Target="../media/image30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42.xml"/><Relationship Id="rId4" Type="http://schemas.openxmlformats.org/officeDocument/2006/relationships/image" Target="../media/image3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8.jpeg"/><Relationship Id="rId7" Type="http://schemas.openxmlformats.org/officeDocument/2006/relationships/slide" Target="slide47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slide" Target="slide46.xml"/><Relationship Id="rId9" Type="http://schemas.openxmlformats.org/officeDocument/2006/relationships/image" Target="../media/image52.sv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9.png"/><Relationship Id="rId7" Type="http://schemas.openxmlformats.org/officeDocument/2006/relationships/image" Target="../media/image58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10" Type="http://schemas.openxmlformats.org/officeDocument/2006/relationships/slide" Target="slide48.xml"/><Relationship Id="rId4" Type="http://schemas.openxmlformats.org/officeDocument/2006/relationships/image" Target="../media/image50.svg"/><Relationship Id="rId9" Type="http://schemas.openxmlformats.org/officeDocument/2006/relationships/image" Target="../media/image30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45.xml"/><Relationship Id="rId4" Type="http://schemas.openxmlformats.org/officeDocument/2006/relationships/image" Target="../media/image31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59.png"/><Relationship Id="rId7" Type="http://schemas.openxmlformats.org/officeDocument/2006/relationships/image" Target="../media/image22.gi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60.sv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slide" Target="slide51.xml"/><Relationship Id="rId4" Type="http://schemas.openxmlformats.org/officeDocument/2006/relationships/image" Target="../media/image6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slide" Target="slide52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62.jpeg"/><Relationship Id="rId4" Type="http://schemas.openxmlformats.org/officeDocument/2006/relationships/image" Target="../media/image30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49.xml"/><Relationship Id="rId4" Type="http://schemas.openxmlformats.org/officeDocument/2006/relationships/image" Target="../media/image3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4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slide" Target="slide53.xml"/><Relationship Id="rId4" Type="http://schemas.openxmlformats.org/officeDocument/2006/relationships/image" Target="../media/image6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slide" Target="slide55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30.gif"/><Relationship Id="rId4" Type="http://schemas.openxmlformats.org/officeDocument/2006/relationships/image" Target="../media/image6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2.xml"/><Relationship Id="rId4" Type="http://schemas.openxmlformats.org/officeDocument/2006/relationships/image" Target="../media/image3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6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slide" Target="slide57.xml"/><Relationship Id="rId4" Type="http://schemas.openxmlformats.org/officeDocument/2006/relationships/image" Target="../media/image65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slide" Target="slide58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30.gif"/><Relationship Id="rId4" Type="http://schemas.openxmlformats.org/officeDocument/2006/relationships/image" Target="../media/image66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5.xml"/><Relationship Id="rId4" Type="http://schemas.openxmlformats.org/officeDocument/2006/relationships/image" Target="../media/image3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9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slide" Target="slide60.xml"/><Relationship Id="rId4" Type="http://schemas.openxmlformats.org/officeDocument/2006/relationships/image" Target="../media/image67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slide" Target="slide6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30.gif"/><Relationship Id="rId4" Type="http://schemas.openxmlformats.org/officeDocument/2006/relationships/image" Target="../media/image6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8.xml"/><Relationship Id="rId4" Type="http://schemas.openxmlformats.org/officeDocument/2006/relationships/image" Target="../media/image3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63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slide" Target="slide62.xml"/><Relationship Id="rId4" Type="http://schemas.openxmlformats.org/officeDocument/2006/relationships/image" Target="../media/image69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slide" Target="slide64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30.gif"/><Relationship Id="rId4" Type="http://schemas.openxmlformats.org/officeDocument/2006/relationships/image" Target="../media/image70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61.xml"/><Relationship Id="rId4" Type="http://schemas.openxmlformats.org/officeDocument/2006/relationships/image" Target="../media/image3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rofesorpsihopedag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D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52553">
            <a:off x="8252891" y="8713360"/>
            <a:ext cx="2378838" cy="1137517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838532" y="2199569"/>
            <a:ext cx="13207554" cy="34556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400"/>
              </a:lnSpc>
            </a:pPr>
            <a:r>
              <a:rPr lang="en-US" sz="7200" spc="300" dirty="0">
                <a:solidFill>
                  <a:srgbClr val="FFFFFF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IDENTIFICAREA EMOȚIILOR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571411" y="5354159"/>
            <a:ext cx="3687890" cy="4114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975649" y="5719919"/>
            <a:ext cx="2854642" cy="41148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904196" y="6477212"/>
            <a:ext cx="9076225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Jocuri interactive</a:t>
            </a:r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F851DA06-2137-1373-2276-8FD2BA322D5F}"/>
              </a:ext>
            </a:extLst>
          </p:cNvPr>
          <p:cNvSpPr txBox="1"/>
          <p:nvPr/>
        </p:nvSpPr>
        <p:spPr>
          <a:xfrm>
            <a:off x="7384909" y="9832905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>
                <a:solidFill>
                  <a:schemeClr val="bg1"/>
                </a:solidFill>
              </a:rPr>
              <a:t>https://profesorpsihopedagog.com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16200000">
            <a:off x="11472452" y="3389825"/>
            <a:ext cx="10287002" cy="3507346"/>
            <a:chOff x="0" y="0"/>
            <a:chExt cx="6350000" cy="1217828"/>
          </a:xfrm>
        </p:grpSpPr>
        <p:sp>
          <p:nvSpPr>
            <p:cNvPr id="3" name="Freeform 3"/>
            <p:cNvSpPr/>
            <p:nvPr/>
          </p:nvSpPr>
          <p:spPr>
            <a:xfrm>
              <a:off x="0" y="82550"/>
              <a:ext cx="6350000" cy="1134008"/>
            </a:xfrm>
            <a:custGeom>
              <a:avLst/>
              <a:gdLst/>
              <a:ahLst/>
              <a:cxnLst/>
              <a:rect l="l" t="t" r="r" b="b"/>
              <a:pathLst>
                <a:path w="6350000" h="1134008">
                  <a:moveTo>
                    <a:pt x="5877560" y="149860"/>
                  </a:moveTo>
                  <a:cubicBezTo>
                    <a:pt x="5786120" y="208280"/>
                    <a:pt x="5713730" y="255270"/>
                    <a:pt x="5556250" y="255270"/>
                  </a:cubicBezTo>
                  <a:cubicBezTo>
                    <a:pt x="5398770" y="255270"/>
                    <a:pt x="5326380" y="209550"/>
                    <a:pt x="5234940" y="149860"/>
                  </a:cubicBezTo>
                  <a:cubicBezTo>
                    <a:pt x="5130800" y="82550"/>
                    <a:pt x="5001260" y="0"/>
                    <a:pt x="4762500" y="0"/>
                  </a:cubicBezTo>
                  <a:cubicBezTo>
                    <a:pt x="4523740" y="0"/>
                    <a:pt x="4394200" y="82550"/>
                    <a:pt x="4290060" y="148590"/>
                  </a:cubicBezTo>
                  <a:cubicBezTo>
                    <a:pt x="4198620" y="207010"/>
                    <a:pt x="4126230" y="254000"/>
                    <a:pt x="3968750" y="254000"/>
                  </a:cubicBezTo>
                  <a:cubicBezTo>
                    <a:pt x="3811270" y="254000"/>
                    <a:pt x="3738880" y="208280"/>
                    <a:pt x="3647440" y="148590"/>
                  </a:cubicBezTo>
                  <a:cubicBezTo>
                    <a:pt x="3543300" y="82550"/>
                    <a:pt x="3413760" y="0"/>
                    <a:pt x="3175000" y="0"/>
                  </a:cubicBezTo>
                  <a:cubicBezTo>
                    <a:pt x="2936240" y="0"/>
                    <a:pt x="2806700" y="82550"/>
                    <a:pt x="2702560" y="148590"/>
                  </a:cubicBezTo>
                  <a:cubicBezTo>
                    <a:pt x="2611120" y="207010"/>
                    <a:pt x="2538730" y="254000"/>
                    <a:pt x="2381250" y="254000"/>
                  </a:cubicBezTo>
                  <a:cubicBezTo>
                    <a:pt x="2223770" y="254000"/>
                    <a:pt x="2151380" y="208280"/>
                    <a:pt x="2059940" y="148590"/>
                  </a:cubicBezTo>
                  <a:cubicBezTo>
                    <a:pt x="1955800" y="82550"/>
                    <a:pt x="1826260" y="0"/>
                    <a:pt x="1587500" y="0"/>
                  </a:cubicBezTo>
                  <a:cubicBezTo>
                    <a:pt x="1348740" y="0"/>
                    <a:pt x="1219200" y="82550"/>
                    <a:pt x="1115060" y="148590"/>
                  </a:cubicBezTo>
                  <a:cubicBezTo>
                    <a:pt x="1023620" y="207010"/>
                    <a:pt x="951230" y="254000"/>
                    <a:pt x="793750" y="254000"/>
                  </a:cubicBezTo>
                  <a:cubicBezTo>
                    <a:pt x="636270" y="254000"/>
                    <a:pt x="563880" y="208280"/>
                    <a:pt x="472440" y="148590"/>
                  </a:cubicBezTo>
                  <a:cubicBezTo>
                    <a:pt x="368300" y="82550"/>
                    <a:pt x="238760" y="0"/>
                    <a:pt x="0" y="0"/>
                  </a:cubicBezTo>
                  <a:lnTo>
                    <a:pt x="0" y="1134008"/>
                  </a:lnTo>
                  <a:lnTo>
                    <a:pt x="6350000" y="1134008"/>
                  </a:lnTo>
                  <a:lnTo>
                    <a:pt x="6350000" y="0"/>
                  </a:lnTo>
                  <a:cubicBezTo>
                    <a:pt x="6111240" y="0"/>
                    <a:pt x="5981700" y="82550"/>
                    <a:pt x="5877560" y="14986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7260" y="1128355"/>
            <a:ext cx="12524990" cy="113863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15048535" y="3383642"/>
            <a:ext cx="1567418" cy="133658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136469" y="1701293"/>
            <a:ext cx="5826571" cy="8501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00"/>
              </a:lnSpc>
            </a:pPr>
            <a:r>
              <a:rPr lang="ro-RO" sz="5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Rezolvă cerințele</a:t>
            </a:r>
            <a:r>
              <a:rPr lang="en-US" sz="5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5053318" y="9840723"/>
            <a:ext cx="1804795" cy="89255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flipH="1">
            <a:off x="5328878" y="9433375"/>
            <a:ext cx="853625" cy="1707250"/>
          </a:xfrm>
          <a:prstGeom prst="rect">
            <a:avLst/>
          </a:prstGeom>
        </p:spPr>
      </p:pic>
      <p:grpSp>
        <p:nvGrpSpPr>
          <p:cNvPr id="22" name="Grupare 21">
            <a:extLst>
              <a:ext uri="{FF2B5EF4-FFF2-40B4-BE49-F238E27FC236}">
                <a16:creationId xmlns:a16="http://schemas.microsoft.com/office/drawing/2014/main" id="{EE41E171-690F-1F26-A5EA-4D60ABD43FE1}"/>
              </a:ext>
            </a:extLst>
          </p:cNvPr>
          <p:cNvGrpSpPr/>
          <p:nvPr/>
        </p:nvGrpSpPr>
        <p:grpSpPr>
          <a:xfrm>
            <a:off x="1457215" y="1911971"/>
            <a:ext cx="3707318" cy="4216966"/>
            <a:chOff x="1457215" y="1911971"/>
            <a:chExt cx="3707318" cy="4216966"/>
          </a:xfrm>
        </p:grpSpPr>
        <p:grpSp>
          <p:nvGrpSpPr>
            <p:cNvPr id="21" name="Grupare 20">
              <a:extLst>
                <a:ext uri="{FF2B5EF4-FFF2-40B4-BE49-F238E27FC236}">
                  <a16:creationId xmlns:a16="http://schemas.microsoft.com/office/drawing/2014/main" id="{769B3469-4FBB-A614-496E-1FEEAF6AEC0A}"/>
                </a:ext>
              </a:extLst>
            </p:cNvPr>
            <p:cNvGrpSpPr/>
            <p:nvPr/>
          </p:nvGrpSpPr>
          <p:grpSpPr>
            <a:xfrm>
              <a:off x="1457215" y="1911971"/>
              <a:ext cx="3534584" cy="4216966"/>
              <a:chOff x="1457215" y="1911971"/>
              <a:chExt cx="3534584" cy="4216966"/>
            </a:xfrm>
          </p:grpSpPr>
          <p:pic>
            <p:nvPicPr>
              <p:cNvPr id="9" name="Picture 9">
                <a:hlinkClick r:id="rId10" action="ppaction://hlinksldjump"/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rcRect/>
              <a:stretch>
                <a:fillRect/>
              </a:stretch>
            </p:blipFill>
            <p:spPr>
              <a:xfrm rot="-736324">
                <a:off x="1457215" y="1911971"/>
                <a:ext cx="3534584" cy="4216966"/>
              </a:xfrm>
              <a:prstGeom prst="rect">
                <a:avLst/>
              </a:prstGeom>
            </p:spPr>
          </p:pic>
          <p:sp>
            <p:nvSpPr>
              <p:cNvPr id="11" name="TextBox 11"/>
              <p:cNvSpPr txBox="1"/>
              <p:nvPr/>
            </p:nvSpPr>
            <p:spPr>
              <a:xfrm rot="-736324">
                <a:off x="2446669" y="2169015"/>
                <a:ext cx="713583" cy="681299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5095"/>
                  </a:lnSpc>
                </a:pPr>
                <a:r>
                  <a:rPr lang="en-US" sz="5095" spc="382" dirty="0">
                    <a:solidFill>
                      <a:srgbClr val="545454"/>
                    </a:solidFill>
                    <a:latin typeface="Gagalin Bold"/>
                  </a:rPr>
                  <a:t> </a:t>
                </a:r>
                <a:r>
                  <a:rPr lang="en-US" sz="4800" spc="382" dirty="0">
                    <a:solidFill>
                      <a:srgbClr val="74487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</p:grpSp>
        <p:sp>
          <p:nvSpPr>
            <p:cNvPr id="10" name="TextBox 10"/>
            <p:cNvSpPr txBox="1"/>
            <p:nvPr/>
          </p:nvSpPr>
          <p:spPr>
            <a:xfrm rot="-736324">
              <a:off x="1461973" y="3410688"/>
              <a:ext cx="3702560" cy="15347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076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GĂSEȘTE </a:t>
              </a:r>
            </a:p>
            <a:p>
              <a:pPr algn="ctr">
                <a:lnSpc>
                  <a:spcPts val="4076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IMAGINEA </a:t>
              </a:r>
              <a:endParaRPr lang="ro-RO" sz="2800" b="1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lnSpc>
                  <a:spcPts val="4076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POTRIVITĂ!</a:t>
              </a:r>
            </a:p>
          </p:txBody>
        </p:sp>
      </p:grpSp>
      <p:grpSp>
        <p:nvGrpSpPr>
          <p:cNvPr id="24" name="Grupare 23">
            <a:extLst>
              <a:ext uri="{FF2B5EF4-FFF2-40B4-BE49-F238E27FC236}">
                <a16:creationId xmlns:a16="http://schemas.microsoft.com/office/drawing/2014/main" id="{3857E085-CA0C-0687-A0FC-987FBE33445B}"/>
              </a:ext>
            </a:extLst>
          </p:cNvPr>
          <p:cNvGrpSpPr/>
          <p:nvPr/>
        </p:nvGrpSpPr>
        <p:grpSpPr>
          <a:xfrm>
            <a:off x="11051698" y="1902834"/>
            <a:ext cx="3515426" cy="3921875"/>
            <a:chOff x="11051698" y="1902834"/>
            <a:chExt cx="3515426" cy="3921875"/>
          </a:xfrm>
        </p:grpSpPr>
        <p:pic>
          <p:nvPicPr>
            <p:cNvPr id="12" name="Picture 12">
              <a:hlinkClick r:id="rId13" action="ppaction://hlinksldjump"/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rcRect/>
            <a:stretch>
              <a:fillRect/>
            </a:stretch>
          </p:blipFill>
          <p:spPr>
            <a:xfrm rot="432743">
              <a:off x="11051698" y="1902834"/>
              <a:ext cx="3515426" cy="3921875"/>
            </a:xfrm>
            <a:prstGeom prst="rect">
              <a:avLst/>
            </a:prstGeom>
          </p:spPr>
        </p:pic>
        <p:sp>
          <p:nvSpPr>
            <p:cNvPr id="13" name="TextBox 13"/>
            <p:cNvSpPr txBox="1"/>
            <p:nvPr/>
          </p:nvSpPr>
          <p:spPr>
            <a:xfrm rot="432743">
              <a:off x="11321632" y="3206640"/>
              <a:ext cx="2975557" cy="14234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710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ADEVĂRAT </a:t>
              </a:r>
              <a:endParaRPr lang="ro-RO" sz="2800" b="1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lnSpc>
                  <a:spcPts val="3710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SAU </a:t>
              </a:r>
              <a:endParaRPr lang="ro-RO" sz="2800" b="1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lnSpc>
                  <a:spcPts val="3710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FALS?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 rot="432743">
              <a:off x="12501141" y="2064157"/>
              <a:ext cx="602971" cy="59484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638"/>
                </a:lnSpc>
              </a:pPr>
              <a:r>
                <a:rPr lang="en-US" sz="4638" spc="347" dirty="0">
                  <a:solidFill>
                    <a:srgbClr val="545454"/>
                  </a:solidFill>
                  <a:latin typeface="Gagalin Bold"/>
                </a:rPr>
                <a:t> </a:t>
              </a:r>
              <a:r>
                <a:rPr lang="en-US" sz="4400" spc="347" dirty="0">
                  <a:solidFill>
                    <a:srgbClr val="74487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25" name="Grupare 24">
            <a:extLst>
              <a:ext uri="{FF2B5EF4-FFF2-40B4-BE49-F238E27FC236}">
                <a16:creationId xmlns:a16="http://schemas.microsoft.com/office/drawing/2014/main" id="{8DA3494C-1DA8-1555-4968-734D10685854}"/>
              </a:ext>
            </a:extLst>
          </p:cNvPr>
          <p:cNvGrpSpPr/>
          <p:nvPr/>
        </p:nvGrpSpPr>
        <p:grpSpPr>
          <a:xfrm>
            <a:off x="4384487" y="5143500"/>
            <a:ext cx="3596034" cy="3932519"/>
            <a:chOff x="4384487" y="5143500"/>
            <a:chExt cx="3596034" cy="3932519"/>
          </a:xfrm>
        </p:grpSpPr>
        <p:pic>
          <p:nvPicPr>
            <p:cNvPr id="15" name="Picture 15">
              <a:hlinkClick r:id="rId16" action="ppaction://hlinksldjump"/>
            </p:cNvPr>
            <p:cNvPicPr>
              <a:picLocks noChangeAspect="1"/>
            </p:cNvPicPr>
            <p:nvPr/>
          </p:nvPicPr>
          <p:blipFill>
            <a:blip r:embed="rId17"/>
            <a:srcRect t="278" b="278"/>
            <a:stretch>
              <a:fillRect/>
            </a:stretch>
          </p:blipFill>
          <p:spPr>
            <a:xfrm>
              <a:off x="4384487" y="5143500"/>
              <a:ext cx="3596034" cy="3932519"/>
            </a:xfrm>
            <a:prstGeom prst="rect">
              <a:avLst/>
            </a:prstGeom>
          </p:spPr>
        </p:pic>
        <p:sp>
          <p:nvSpPr>
            <p:cNvPr id="16" name="TextBox 16"/>
            <p:cNvSpPr txBox="1"/>
            <p:nvPr/>
          </p:nvSpPr>
          <p:spPr>
            <a:xfrm>
              <a:off x="4790786" y="6635080"/>
              <a:ext cx="2783435" cy="1457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40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ALEGE </a:t>
              </a:r>
            </a:p>
            <a:p>
              <a:pPr algn="ctr">
                <a:lnSpc>
                  <a:spcPts val="3840"/>
                </a:lnSpc>
              </a:pPr>
              <a:r>
                <a:rPr lang="en-US" sz="2800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RĂSPUNSUL CORECT!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5683774" y="5654889"/>
              <a:ext cx="997458" cy="80374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60"/>
                </a:lnSpc>
              </a:pPr>
              <a:r>
                <a:rPr lang="en-US" sz="4800" spc="514" dirty="0">
                  <a:solidFill>
                    <a:srgbClr val="74487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26" name="Grupare 25">
            <a:extLst>
              <a:ext uri="{FF2B5EF4-FFF2-40B4-BE49-F238E27FC236}">
                <a16:creationId xmlns:a16="http://schemas.microsoft.com/office/drawing/2014/main" id="{8DB12B4E-77BE-3B9C-5B7E-074859062C72}"/>
              </a:ext>
            </a:extLst>
          </p:cNvPr>
          <p:cNvGrpSpPr/>
          <p:nvPr/>
        </p:nvGrpSpPr>
        <p:grpSpPr>
          <a:xfrm>
            <a:off x="8681548" y="4975943"/>
            <a:ext cx="3169443" cy="3934974"/>
            <a:chOff x="8681548" y="4975943"/>
            <a:chExt cx="3169443" cy="3934974"/>
          </a:xfrm>
        </p:grpSpPr>
        <p:pic>
          <p:nvPicPr>
            <p:cNvPr id="18" name="Picture 18">
              <a:hlinkClick r:id="rId18" action="ppaction://hlinksldjump"/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rcRect/>
            <a:stretch>
              <a:fillRect/>
            </a:stretch>
          </p:blipFill>
          <p:spPr>
            <a:xfrm>
              <a:off x="8681548" y="4975943"/>
              <a:ext cx="3169443" cy="3934974"/>
            </a:xfrm>
            <a:prstGeom prst="rect">
              <a:avLst/>
            </a:prstGeom>
          </p:spPr>
        </p:pic>
        <p:sp>
          <p:nvSpPr>
            <p:cNvPr id="19" name="TextBox 19"/>
            <p:cNvSpPr txBox="1"/>
            <p:nvPr/>
          </p:nvSpPr>
          <p:spPr>
            <a:xfrm>
              <a:off x="8827250" y="6487880"/>
              <a:ext cx="2878038" cy="21527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9"/>
                </a:lnSpc>
              </a:pPr>
              <a:r>
                <a:rPr lang="en-US" sz="2799" b="1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CITEȘTE TEXTUL ȘI ALEGE IMAGINEA POTRIVITĂ!</a:t>
              </a: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9615981" y="5645364"/>
              <a:ext cx="1300576" cy="7684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59"/>
                </a:lnSpc>
              </a:pPr>
              <a:r>
                <a:rPr lang="en-US" sz="4800" spc="469" dirty="0">
                  <a:solidFill>
                    <a:srgbClr val="74487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2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301843" y="3299639"/>
            <a:ext cx="8957457" cy="3687723"/>
          </a:xfrm>
          <a:prstGeom prst="rect">
            <a:avLst/>
          </a:prstGeom>
        </p:spPr>
      </p:pic>
      <p:grpSp>
        <p:nvGrpSpPr>
          <p:cNvPr id="9" name="Grupare 8">
            <a:extLst>
              <a:ext uri="{FF2B5EF4-FFF2-40B4-BE49-F238E27FC236}">
                <a16:creationId xmlns:a16="http://schemas.microsoft.com/office/drawing/2014/main" id="{512D89C7-8793-EE65-3375-3497EEB7394A}"/>
              </a:ext>
            </a:extLst>
          </p:cNvPr>
          <p:cNvGrpSpPr/>
          <p:nvPr/>
        </p:nvGrpSpPr>
        <p:grpSpPr>
          <a:xfrm>
            <a:off x="11641482" y="8317817"/>
            <a:ext cx="5249836" cy="1240870"/>
            <a:chOff x="11641482" y="8317817"/>
            <a:chExt cx="5249836" cy="1240870"/>
          </a:xfrm>
        </p:grpSpPr>
        <p:pic>
          <p:nvPicPr>
            <p:cNvPr id="3" name="Picture 3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11641482" y="8317817"/>
              <a:ext cx="5249836" cy="1240870"/>
            </a:xfrm>
            <a:prstGeom prst="rect">
              <a:avLst/>
            </a:prstGeom>
          </p:spPr>
        </p:pic>
        <p:sp>
          <p:nvSpPr>
            <p:cNvPr id="4" name="TextBox 4"/>
            <p:cNvSpPr txBox="1"/>
            <p:nvPr/>
          </p:nvSpPr>
          <p:spPr>
            <a:xfrm>
              <a:off x="12373676" y="8658217"/>
              <a:ext cx="3785446" cy="6155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00"/>
                </a:lnSpc>
              </a:pPr>
              <a:r>
                <a:rPr lang="en-US" sz="48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START!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866814" y="1465311"/>
            <a:ext cx="5231795" cy="5958661"/>
            <a:chOff x="0" y="0"/>
            <a:chExt cx="6975727" cy="7944882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158236" y="0"/>
              <a:ext cx="6659255" cy="7944882"/>
            </a:xfrm>
            <a:prstGeom prst="rect">
              <a:avLst/>
            </a:prstGeom>
          </p:spPr>
        </p:pic>
        <p:sp>
          <p:nvSpPr>
            <p:cNvPr id="7" name="TextBox 7"/>
            <p:cNvSpPr txBox="1"/>
            <p:nvPr/>
          </p:nvSpPr>
          <p:spPr>
            <a:xfrm>
              <a:off x="0" y="3120767"/>
              <a:ext cx="6975727" cy="141124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2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GĂSEȘTE </a:t>
              </a:r>
            </a:p>
            <a:p>
              <a:pPr algn="ctr">
                <a:lnSpc>
                  <a:spcPts val="4320"/>
                </a:lnSpc>
              </a:pPr>
              <a:r>
                <a:rPr lang="en-US" sz="32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IMAGINEA POTRIVITĂ!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2590915" y="433852"/>
              <a:ext cx="1344411" cy="12387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00"/>
                </a:lnSpc>
              </a:pPr>
              <a:r>
                <a:rPr lang="en-US" sz="7200" spc="540" dirty="0">
                  <a:solidFill>
                    <a:srgbClr val="545454"/>
                  </a:solidFill>
                  <a:latin typeface="Gagalin Bold"/>
                </a:rPr>
                <a:t> </a:t>
              </a:r>
              <a:r>
                <a:rPr lang="en-US" sz="6600" spc="540" dirty="0">
                  <a:solidFill>
                    <a:srgbClr val="74487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</p:grpSp>
      <p:sp>
        <p:nvSpPr>
          <p:cNvPr id="10" name="Buton acțiune: mergeți la pornire 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FEAEEF5-B51C-BD08-E082-F5C697CD50E9}"/>
              </a:ext>
            </a:extLst>
          </p:cNvPr>
          <p:cNvSpPr/>
          <p:nvPr/>
        </p:nvSpPr>
        <p:spPr>
          <a:xfrm>
            <a:off x="15885188" y="2063956"/>
            <a:ext cx="1042416" cy="1042416"/>
          </a:xfrm>
          <a:prstGeom prst="actionButtonHome">
            <a:avLst/>
          </a:prstGeom>
          <a:solidFill>
            <a:srgbClr val="CBB3A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853068" y="741339"/>
            <a:ext cx="5095187" cy="5095187"/>
            <a:chOff x="0" y="0"/>
            <a:chExt cx="6350000" cy="6350000"/>
          </a:xfrm>
        </p:grpSpPr>
        <p:sp>
          <p:nvSpPr>
            <p:cNvPr id="4" name="Freeform 4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13042" r="-13042"/>
              </a:stretch>
            </a:blip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5927875" y="523354"/>
            <a:ext cx="5309096" cy="5309096"/>
            <a:chOff x="0" y="0"/>
            <a:chExt cx="6350000" cy="6350000"/>
          </a:xfrm>
        </p:grpSpPr>
        <p:sp>
          <p:nvSpPr>
            <p:cNvPr id="6" name="Freeform 6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t="-8949" b="-8949"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3425432" y="4905142"/>
            <a:ext cx="5045648" cy="5045648"/>
            <a:chOff x="0" y="0"/>
            <a:chExt cx="6350000" cy="6350000"/>
          </a:xfrm>
        </p:grpSpPr>
        <p:sp>
          <p:nvSpPr>
            <p:cNvPr id="8" name="Freeform 8">
              <a:hlinkClick r:id="rId6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25107" r="-25107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8932781" y="6873831"/>
            <a:ext cx="8326519" cy="2392277"/>
            <a:chOff x="0" y="0"/>
            <a:chExt cx="11102026" cy="3189703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11102026" cy="3189703"/>
              <a:chOff x="0" y="0"/>
              <a:chExt cx="2816625" cy="809239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816625" cy="809240"/>
              </a:xfrm>
              <a:custGeom>
                <a:avLst/>
                <a:gdLst/>
                <a:ahLst/>
                <a:cxnLst/>
                <a:rect l="l" t="t" r="r" b="b"/>
                <a:pathLst>
                  <a:path w="2816625" h="809240">
                    <a:moveTo>
                      <a:pt x="2692165" y="809239"/>
                    </a:moveTo>
                    <a:lnTo>
                      <a:pt x="124460" y="809239"/>
                    </a:lnTo>
                    <a:cubicBezTo>
                      <a:pt x="55880" y="809239"/>
                      <a:pt x="0" y="753359"/>
                      <a:pt x="0" y="68477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692165" y="0"/>
                    </a:lnTo>
                    <a:cubicBezTo>
                      <a:pt x="2760745" y="0"/>
                      <a:pt x="2816625" y="55880"/>
                      <a:pt x="2816625" y="124460"/>
                    </a:cubicBezTo>
                    <a:lnTo>
                      <a:pt x="2816625" y="684780"/>
                    </a:lnTo>
                    <a:cubicBezTo>
                      <a:pt x="2816625" y="753359"/>
                      <a:pt x="2760745" y="809240"/>
                      <a:pt x="2692165" y="80924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198348" y="610601"/>
              <a:ext cx="10705330" cy="19494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 care imagine vezi un </a:t>
              </a:r>
            </a:p>
            <a:p>
              <a:pPr algn="ctr">
                <a:lnSpc>
                  <a:spcPts val="5759"/>
                </a:lnSpc>
              </a:pPr>
              <a:r>
                <a:rPr lang="ro-RO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opil bucuros?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7966796" y="4457560"/>
            <a:ext cx="7564258" cy="1371879"/>
            <a:chOff x="0" y="0"/>
            <a:chExt cx="3641309" cy="660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660400"/>
            </a:xfrm>
            <a:custGeom>
              <a:avLst/>
              <a:gdLst/>
              <a:ahLst/>
              <a:cxnLst/>
              <a:rect l="l" t="t" r="r" b="b"/>
              <a:pathLst>
                <a:path w="3641309" h="660400">
                  <a:moveTo>
                    <a:pt x="351684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535940"/>
                  </a:lnTo>
                  <a:cubicBezTo>
                    <a:pt x="3641309" y="604520"/>
                    <a:pt x="3585429" y="660400"/>
                    <a:pt x="3516849" y="66040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587063" y="5354908"/>
            <a:ext cx="2323724" cy="296191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024726" y="2238049"/>
            <a:ext cx="5672905" cy="5672905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25107" r="-25107"/>
              </a:stretch>
            </a:blip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906480" y="342760"/>
            <a:ext cx="8229600" cy="82296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8361770" y="4611958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Răspuns corect!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sp>
        <p:nvSpPr>
          <p:cNvPr id="15" name="Săgeată: dreapta 14">
            <a:hlinkClick r:id="rId6" action="ppaction://hlinksldjump"/>
            <a:extLst>
              <a:ext uri="{FF2B5EF4-FFF2-40B4-BE49-F238E27FC236}">
                <a16:creationId xmlns:a16="http://schemas.microsoft.com/office/drawing/2014/main" id="{6243AC2F-90B5-8A4D-639D-F328CCFB54CC}"/>
              </a:ext>
            </a:extLst>
          </p:cNvPr>
          <p:cNvSpPr/>
          <p:nvPr/>
        </p:nvSpPr>
        <p:spPr>
          <a:xfrm>
            <a:off x="16102554" y="9229725"/>
            <a:ext cx="1156746" cy="637032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DE74F8C1-20B3-CC33-48FD-4A6160B5F4B7}"/>
              </a:ext>
            </a:extLst>
          </p:cNvPr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sp>
        <p:nvSpPr>
          <p:cNvPr id="9" name="Săgeată: stânga 8">
            <a:hlinkClick r:id="rId5" action="ppaction://hlinksldjump"/>
            <a:extLst>
              <a:ext uri="{FF2B5EF4-FFF2-40B4-BE49-F238E27FC236}">
                <a16:creationId xmlns:a16="http://schemas.microsoft.com/office/drawing/2014/main" id="{055FAC54-67BB-56B3-38EC-B219184EA6E3}"/>
              </a:ext>
            </a:extLst>
          </p:cNvPr>
          <p:cNvSpPr/>
          <p:nvPr/>
        </p:nvSpPr>
        <p:spPr>
          <a:xfrm>
            <a:off x="1066800" y="90297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16985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6334686" y="361857"/>
            <a:ext cx="5208735" cy="5208735"/>
            <a:chOff x="0" y="0"/>
            <a:chExt cx="6350000" cy="6350000"/>
          </a:xfrm>
        </p:grpSpPr>
        <p:sp>
          <p:nvSpPr>
            <p:cNvPr id="4" name="Freeform 4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25107" r="-25107"/>
              </a:stretch>
            </a:blip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804746" y="361857"/>
            <a:ext cx="5208735" cy="5208735"/>
            <a:chOff x="0" y="0"/>
            <a:chExt cx="6350000" cy="6350000"/>
          </a:xfrm>
        </p:grpSpPr>
        <p:sp>
          <p:nvSpPr>
            <p:cNvPr id="6" name="Freeform 6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l="-31346" t="-4491" r="-22160"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3619570" y="4557875"/>
            <a:ext cx="5430231" cy="5430231"/>
            <a:chOff x="0" y="0"/>
            <a:chExt cx="6350000" cy="6350000"/>
          </a:xfrm>
        </p:grpSpPr>
        <p:sp>
          <p:nvSpPr>
            <p:cNvPr id="8" name="Freeform 8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24966" r="-24966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8907690" y="6866023"/>
            <a:ext cx="8351610" cy="2392277"/>
            <a:chOff x="0" y="0"/>
            <a:chExt cx="11135479" cy="3189703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11135479" cy="3189703"/>
              <a:chOff x="0" y="0"/>
              <a:chExt cx="2825112" cy="809239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825112" cy="809240"/>
              </a:xfrm>
              <a:custGeom>
                <a:avLst/>
                <a:gdLst/>
                <a:ahLst/>
                <a:cxnLst/>
                <a:rect l="l" t="t" r="r" b="b"/>
                <a:pathLst>
                  <a:path w="2825112" h="809240">
                    <a:moveTo>
                      <a:pt x="2700652" y="809239"/>
                    </a:moveTo>
                    <a:lnTo>
                      <a:pt x="124460" y="809239"/>
                    </a:lnTo>
                    <a:cubicBezTo>
                      <a:pt x="55880" y="809239"/>
                      <a:pt x="0" y="753359"/>
                      <a:pt x="0" y="68477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700652" y="0"/>
                    </a:lnTo>
                    <a:cubicBezTo>
                      <a:pt x="2769233" y="0"/>
                      <a:pt x="2825112" y="55880"/>
                      <a:pt x="2825112" y="124460"/>
                    </a:cubicBezTo>
                    <a:lnTo>
                      <a:pt x="2825112" y="684780"/>
                    </a:lnTo>
                    <a:cubicBezTo>
                      <a:pt x="2825112" y="753359"/>
                      <a:pt x="2769233" y="809240"/>
                      <a:pt x="2700652" y="80924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198946" y="610601"/>
              <a:ext cx="10737588" cy="19494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 care imagine vezi un </a:t>
              </a:r>
            </a:p>
            <a:p>
              <a:pPr algn="ctr">
                <a:lnSpc>
                  <a:spcPts val="5759"/>
                </a:lnSpc>
              </a:pPr>
              <a:r>
                <a:rPr lang="ro-RO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opil furios?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7966796" y="4457560"/>
            <a:ext cx="7564258" cy="1371879"/>
            <a:chOff x="0" y="0"/>
            <a:chExt cx="3641309" cy="660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660400"/>
            </a:xfrm>
            <a:custGeom>
              <a:avLst/>
              <a:gdLst/>
              <a:ahLst/>
              <a:cxnLst/>
              <a:rect l="l" t="t" r="r" b="b"/>
              <a:pathLst>
                <a:path w="3641309" h="660400">
                  <a:moveTo>
                    <a:pt x="351684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535940"/>
                  </a:lnTo>
                  <a:cubicBezTo>
                    <a:pt x="3641309" y="604520"/>
                    <a:pt x="3585429" y="660400"/>
                    <a:pt x="3516849" y="66040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587063" y="5354908"/>
            <a:ext cx="2323724" cy="29619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906480" y="342760"/>
            <a:ext cx="8229600" cy="82296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361770" y="4611958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Răspuns corect!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2049009" y="2034065"/>
            <a:ext cx="5917787" cy="5917787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l="-31346" t="-4491" r="-22160"/>
              </a:stretch>
            </a:blipFill>
          </p:spPr>
        </p:sp>
      </p:grpSp>
      <p:sp>
        <p:nvSpPr>
          <p:cNvPr id="14" name="Săgeată: dreapta 13">
            <a:hlinkClick r:id="rId6" action="ppaction://hlinksldjump"/>
            <a:extLst>
              <a:ext uri="{FF2B5EF4-FFF2-40B4-BE49-F238E27FC236}">
                <a16:creationId xmlns:a16="http://schemas.microsoft.com/office/drawing/2014/main" id="{BA33EF3B-1850-8C65-5452-61124F02B8E6}"/>
              </a:ext>
            </a:extLst>
          </p:cNvPr>
          <p:cNvSpPr/>
          <p:nvPr/>
        </p:nvSpPr>
        <p:spPr>
          <a:xfrm>
            <a:off x="16230600" y="9182100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7" name="Grupare 6">
            <a:extLst>
              <a:ext uri="{FF2B5EF4-FFF2-40B4-BE49-F238E27FC236}">
                <a16:creationId xmlns:a16="http://schemas.microsoft.com/office/drawing/2014/main" id="{DE28B4E5-B68E-E434-2A15-EF654655D951}"/>
              </a:ext>
            </a:extLst>
          </p:cNvPr>
          <p:cNvGrpSpPr/>
          <p:nvPr/>
        </p:nvGrpSpPr>
        <p:grpSpPr>
          <a:xfrm>
            <a:off x="9144000" y="3717397"/>
            <a:ext cx="7564258" cy="2852206"/>
            <a:chOff x="9144000" y="3717397"/>
            <a:chExt cx="7564258" cy="2852206"/>
          </a:xfrm>
        </p:grpSpPr>
        <p:grpSp>
          <p:nvGrpSpPr>
            <p:cNvPr id="3" name="Group 3"/>
            <p:cNvGrpSpPr/>
            <p:nvPr/>
          </p:nvGrpSpPr>
          <p:grpSpPr>
            <a:xfrm>
              <a:off x="9144000" y="3717397"/>
              <a:ext cx="7564258" cy="2852206"/>
              <a:chOff x="0" y="0"/>
              <a:chExt cx="3641309" cy="1373005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3641309" cy="1373005"/>
              </a:xfrm>
              <a:custGeom>
                <a:avLst/>
                <a:gdLst/>
                <a:ahLst/>
                <a:cxnLst/>
                <a:rect l="l" t="t" r="r" b="b"/>
                <a:pathLst>
                  <a:path w="3641309" h="1373005">
                    <a:moveTo>
                      <a:pt x="3516849" y="1373005"/>
                    </a:moveTo>
                    <a:lnTo>
                      <a:pt x="124460" y="1373005"/>
                    </a:lnTo>
                    <a:cubicBezTo>
                      <a:pt x="55880" y="1373005"/>
                      <a:pt x="0" y="1317125"/>
                      <a:pt x="0" y="1248545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516849" y="0"/>
                    </a:lnTo>
                    <a:cubicBezTo>
                      <a:pt x="3585429" y="0"/>
                      <a:pt x="3641309" y="55880"/>
                      <a:pt x="3641309" y="124460"/>
                    </a:cubicBezTo>
                    <a:lnTo>
                      <a:pt x="3641309" y="1248545"/>
                    </a:lnTo>
                    <a:cubicBezTo>
                      <a:pt x="3641309" y="1317125"/>
                      <a:pt x="3585429" y="1373005"/>
                      <a:pt x="3516849" y="1373005"/>
                    </a:cubicBezTo>
                    <a:close/>
                  </a:path>
                </a:pathLst>
              </a:custGeom>
              <a:solidFill>
                <a:srgbClr val="FFBDA1"/>
              </a:solidFill>
            </p:spPr>
          </p:sp>
        </p:grpSp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0946770" y="5498413"/>
              <a:ext cx="3968457" cy="505835"/>
            </a:xfrm>
            <a:prstGeom prst="rect">
              <a:avLst/>
            </a:prstGeom>
          </p:spPr>
        </p:pic>
        <p:sp>
          <p:nvSpPr>
            <p:cNvPr id="6" name="TextBox 6"/>
            <p:cNvSpPr txBox="1"/>
            <p:nvPr/>
          </p:nvSpPr>
          <p:spPr>
            <a:xfrm>
              <a:off x="9543843" y="4438510"/>
              <a:ext cx="6774310" cy="6979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Mai încearcă!</a:t>
              </a:r>
            </a:p>
          </p:txBody>
        </p:sp>
      </p:grp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4B6D1A98-B316-301E-51EA-83D3E59C0C7D}"/>
              </a:ext>
            </a:extLst>
          </p:cNvPr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sp>
        <p:nvSpPr>
          <p:cNvPr id="9" name="Săgeată: stânga 8">
            <a:hlinkClick r:id="rId5" action="ppaction://hlinksldjump"/>
            <a:extLst>
              <a:ext uri="{FF2B5EF4-FFF2-40B4-BE49-F238E27FC236}">
                <a16:creationId xmlns:a16="http://schemas.microsoft.com/office/drawing/2014/main" id="{BD4059DD-09EB-BEE2-9D46-17304354BE1D}"/>
              </a:ext>
            </a:extLst>
          </p:cNvPr>
          <p:cNvSpPr/>
          <p:nvPr/>
        </p:nvSpPr>
        <p:spPr>
          <a:xfrm>
            <a:off x="2462602" y="9301369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813944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1170943" y="565066"/>
            <a:ext cx="4994931" cy="4994931"/>
            <a:chOff x="0" y="0"/>
            <a:chExt cx="6350000" cy="6350000"/>
          </a:xfrm>
        </p:grpSpPr>
        <p:sp>
          <p:nvSpPr>
            <p:cNvPr id="4" name="Freeform 4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t="-23200" b="-23200"/>
              </a:stretch>
            </a:blip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6340959" y="545980"/>
            <a:ext cx="5033103" cy="5033103"/>
            <a:chOff x="0" y="0"/>
            <a:chExt cx="6350000" cy="6350000"/>
          </a:xfrm>
        </p:grpSpPr>
        <p:sp>
          <p:nvSpPr>
            <p:cNvPr id="6" name="Freeform 6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t="-25268" b="-25268"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3617959" y="5143500"/>
            <a:ext cx="5095828" cy="5095828"/>
            <a:chOff x="0" y="0"/>
            <a:chExt cx="6350000" cy="6350000"/>
          </a:xfrm>
        </p:grpSpPr>
        <p:sp>
          <p:nvSpPr>
            <p:cNvPr id="8" name="Freeform 8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25107" r="-25107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8857510" y="6937879"/>
            <a:ext cx="8401790" cy="2320421"/>
            <a:chOff x="0" y="0"/>
            <a:chExt cx="11202387" cy="3093894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11202387" cy="3093894"/>
              <a:chOff x="0" y="0"/>
              <a:chExt cx="3076120" cy="849568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3076121" cy="849568"/>
              </a:xfrm>
              <a:custGeom>
                <a:avLst/>
                <a:gdLst/>
                <a:ahLst/>
                <a:cxnLst/>
                <a:rect l="l" t="t" r="r" b="b"/>
                <a:pathLst>
                  <a:path w="3076121" h="849568">
                    <a:moveTo>
                      <a:pt x="2951660" y="849568"/>
                    </a:moveTo>
                    <a:lnTo>
                      <a:pt x="124460" y="849568"/>
                    </a:lnTo>
                    <a:cubicBezTo>
                      <a:pt x="55880" y="849568"/>
                      <a:pt x="0" y="793688"/>
                      <a:pt x="0" y="725108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951661" y="0"/>
                    </a:lnTo>
                    <a:cubicBezTo>
                      <a:pt x="3020240" y="0"/>
                      <a:pt x="3076121" y="55880"/>
                      <a:pt x="3076121" y="124460"/>
                    </a:cubicBezTo>
                    <a:lnTo>
                      <a:pt x="3076121" y="725108"/>
                    </a:lnTo>
                    <a:cubicBezTo>
                      <a:pt x="3076121" y="793688"/>
                      <a:pt x="3020240" y="849568"/>
                      <a:pt x="2951661" y="849568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200141" y="562697"/>
              <a:ext cx="10802105" cy="19494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 care imagine vezi un </a:t>
              </a:r>
            </a:p>
            <a:p>
              <a:pPr algn="ctr">
                <a:lnSpc>
                  <a:spcPts val="5759"/>
                </a:lnSpc>
              </a:pPr>
              <a:r>
                <a:rPr lang="ro-RO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opil </a:t>
              </a:r>
              <a:r>
                <a:rPr lang="ro-RO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care simte frică</a:t>
              </a: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9647697" y="1012928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7966796" y="4457560"/>
            <a:ext cx="7564258" cy="1371879"/>
            <a:chOff x="0" y="0"/>
            <a:chExt cx="3641309" cy="660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660400"/>
            </a:xfrm>
            <a:custGeom>
              <a:avLst/>
              <a:gdLst/>
              <a:ahLst/>
              <a:cxnLst/>
              <a:rect l="l" t="t" r="r" b="b"/>
              <a:pathLst>
                <a:path w="3641309" h="660400">
                  <a:moveTo>
                    <a:pt x="351684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535940"/>
                  </a:lnTo>
                  <a:cubicBezTo>
                    <a:pt x="3641309" y="604520"/>
                    <a:pt x="3585429" y="660400"/>
                    <a:pt x="3516849" y="66040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587063" y="5354908"/>
            <a:ext cx="2323724" cy="29619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906480" y="342760"/>
            <a:ext cx="8229600" cy="8229600"/>
          </a:xfrm>
          <a:prstGeom prst="rect">
            <a:avLst/>
          </a:prstGeom>
        </p:spPr>
      </p:pic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2237186" y="2419954"/>
            <a:ext cx="5146009" cy="5146009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t="-25268" b="-25268"/>
              </a:stretch>
            </a:blipFill>
          </p:spPr>
        </p:sp>
      </p:grpSp>
      <p:sp>
        <p:nvSpPr>
          <p:cNvPr id="9" name="TextBox 9"/>
          <p:cNvSpPr txBox="1"/>
          <p:nvPr/>
        </p:nvSpPr>
        <p:spPr>
          <a:xfrm>
            <a:off x="8361770" y="4611958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Răspuns corect!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sp>
        <p:nvSpPr>
          <p:cNvPr id="14" name="Săgeată: dreapta 13">
            <a:hlinkClick r:id="rId6" action="ppaction://hlinksldjump"/>
            <a:extLst>
              <a:ext uri="{FF2B5EF4-FFF2-40B4-BE49-F238E27FC236}">
                <a16:creationId xmlns:a16="http://schemas.microsoft.com/office/drawing/2014/main" id="{F575AF4F-8F6F-21A3-3140-260DDF700575}"/>
              </a:ext>
            </a:extLst>
          </p:cNvPr>
          <p:cNvSpPr/>
          <p:nvPr/>
        </p:nvSpPr>
        <p:spPr>
          <a:xfrm>
            <a:off x="16103700" y="8801100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8" name="Grupare 7">
            <a:extLst>
              <a:ext uri="{FF2B5EF4-FFF2-40B4-BE49-F238E27FC236}">
                <a16:creationId xmlns:a16="http://schemas.microsoft.com/office/drawing/2014/main" id="{D18ABE11-08E0-B50E-B428-593C5D7E307E}"/>
              </a:ext>
            </a:extLst>
          </p:cNvPr>
          <p:cNvGrpSpPr/>
          <p:nvPr/>
        </p:nvGrpSpPr>
        <p:grpSpPr>
          <a:xfrm>
            <a:off x="9144000" y="3717397"/>
            <a:ext cx="7564258" cy="2852206"/>
            <a:chOff x="9144000" y="3717397"/>
            <a:chExt cx="7564258" cy="2852206"/>
          </a:xfrm>
        </p:grpSpPr>
        <p:grpSp>
          <p:nvGrpSpPr>
            <p:cNvPr id="3" name="Group 3"/>
            <p:cNvGrpSpPr/>
            <p:nvPr/>
          </p:nvGrpSpPr>
          <p:grpSpPr>
            <a:xfrm>
              <a:off x="9144000" y="3717397"/>
              <a:ext cx="7564258" cy="2852206"/>
              <a:chOff x="0" y="0"/>
              <a:chExt cx="3641309" cy="1373005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3641309" cy="1373005"/>
              </a:xfrm>
              <a:custGeom>
                <a:avLst/>
                <a:gdLst/>
                <a:ahLst/>
                <a:cxnLst/>
                <a:rect l="l" t="t" r="r" b="b"/>
                <a:pathLst>
                  <a:path w="3641309" h="1373005">
                    <a:moveTo>
                      <a:pt x="3516849" y="1373005"/>
                    </a:moveTo>
                    <a:lnTo>
                      <a:pt x="124460" y="1373005"/>
                    </a:lnTo>
                    <a:cubicBezTo>
                      <a:pt x="55880" y="1373005"/>
                      <a:pt x="0" y="1317125"/>
                      <a:pt x="0" y="1248545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3516849" y="0"/>
                    </a:lnTo>
                    <a:cubicBezTo>
                      <a:pt x="3585429" y="0"/>
                      <a:pt x="3641309" y="55880"/>
                      <a:pt x="3641309" y="124460"/>
                    </a:cubicBezTo>
                    <a:lnTo>
                      <a:pt x="3641309" y="1248545"/>
                    </a:lnTo>
                    <a:cubicBezTo>
                      <a:pt x="3641309" y="1317125"/>
                      <a:pt x="3585429" y="1373005"/>
                      <a:pt x="3516849" y="1373005"/>
                    </a:cubicBezTo>
                    <a:close/>
                  </a:path>
                </a:pathLst>
              </a:custGeom>
              <a:solidFill>
                <a:srgbClr val="FFBDA1"/>
              </a:solidFill>
            </p:spPr>
          </p:sp>
        </p:grpSp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0946770" y="5498413"/>
              <a:ext cx="3968457" cy="505835"/>
            </a:xfrm>
            <a:prstGeom prst="rect">
              <a:avLst/>
            </a:prstGeom>
          </p:spPr>
        </p:pic>
        <p:sp>
          <p:nvSpPr>
            <p:cNvPr id="6" name="TextBox 6"/>
            <p:cNvSpPr txBox="1"/>
            <p:nvPr/>
          </p:nvSpPr>
          <p:spPr>
            <a:xfrm>
              <a:off x="9543843" y="4438510"/>
              <a:ext cx="6774310" cy="6979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Mai încearcă!</a:t>
              </a:r>
            </a:p>
          </p:txBody>
        </p:sp>
      </p:grp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7" name="TextBox 10">
            <a:extLst>
              <a:ext uri="{FF2B5EF4-FFF2-40B4-BE49-F238E27FC236}">
                <a16:creationId xmlns:a16="http://schemas.microsoft.com/office/drawing/2014/main" id="{40D4492F-EC70-008F-F530-513DE46107B9}"/>
              </a:ext>
            </a:extLst>
          </p:cNvPr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sp>
        <p:nvSpPr>
          <p:cNvPr id="11" name="Săgeată: stânga 10">
            <a:hlinkClick r:id="rId5" action="ppaction://hlinksldjump"/>
            <a:extLst>
              <a:ext uri="{FF2B5EF4-FFF2-40B4-BE49-F238E27FC236}">
                <a16:creationId xmlns:a16="http://schemas.microsoft.com/office/drawing/2014/main" id="{BD7DA0E5-93F7-41BA-88B0-B12A88D440D7}"/>
              </a:ext>
            </a:extLst>
          </p:cNvPr>
          <p:cNvSpPr/>
          <p:nvPr/>
        </p:nvSpPr>
        <p:spPr>
          <a:xfrm>
            <a:off x="2466231" y="88773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772586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757355" y="1061736"/>
            <a:ext cx="4678887" cy="4682663"/>
            <a:chOff x="29210" y="44450"/>
            <a:chExt cx="6295391" cy="6300471"/>
          </a:xfrm>
        </p:grpSpPr>
        <p:sp>
          <p:nvSpPr>
            <p:cNvPr id="4" name="Freeform 4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25107" r="-25107"/>
              </a:stretch>
            </a:blip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5770576" y="1062790"/>
            <a:ext cx="4828135" cy="4832031"/>
            <a:chOff x="29210" y="44450"/>
            <a:chExt cx="6295391" cy="6300471"/>
          </a:xfrm>
        </p:grpSpPr>
        <p:sp>
          <p:nvSpPr>
            <p:cNvPr id="6" name="Freeform 6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l="-25107" r="-25107"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3118534" y="4887685"/>
            <a:ext cx="4989819" cy="4993846"/>
            <a:chOff x="29210" y="44450"/>
            <a:chExt cx="6295391" cy="6300471"/>
          </a:xfrm>
        </p:grpSpPr>
        <p:sp>
          <p:nvSpPr>
            <p:cNvPr id="8" name="Freeform 8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25060" r="-25060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8644085" y="6866023"/>
            <a:ext cx="8615215" cy="2392277"/>
            <a:chOff x="0" y="0"/>
            <a:chExt cx="11486953" cy="3189703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11486953" cy="3189703"/>
              <a:chOff x="0" y="0"/>
              <a:chExt cx="2914283" cy="809239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914283" cy="809240"/>
              </a:xfrm>
              <a:custGeom>
                <a:avLst/>
                <a:gdLst/>
                <a:ahLst/>
                <a:cxnLst/>
                <a:rect l="l" t="t" r="r" b="b"/>
                <a:pathLst>
                  <a:path w="2914283" h="809240">
                    <a:moveTo>
                      <a:pt x="2789823" y="809239"/>
                    </a:moveTo>
                    <a:lnTo>
                      <a:pt x="124460" y="809239"/>
                    </a:lnTo>
                    <a:cubicBezTo>
                      <a:pt x="55880" y="809239"/>
                      <a:pt x="0" y="753359"/>
                      <a:pt x="0" y="68477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789823" y="0"/>
                    </a:lnTo>
                    <a:cubicBezTo>
                      <a:pt x="2858403" y="0"/>
                      <a:pt x="2914283" y="55880"/>
                      <a:pt x="2914283" y="124460"/>
                    </a:cubicBezTo>
                    <a:lnTo>
                      <a:pt x="2914283" y="684780"/>
                    </a:lnTo>
                    <a:cubicBezTo>
                      <a:pt x="2914283" y="753359"/>
                      <a:pt x="2858403" y="809240"/>
                      <a:pt x="2789823" y="80924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205225" y="610601"/>
              <a:ext cx="11076503" cy="19494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 care imagine vezi un </a:t>
              </a:r>
            </a:p>
            <a:p>
              <a:pPr algn="ctr">
                <a:lnSpc>
                  <a:spcPts val="5759"/>
                </a:lnSpc>
              </a:pPr>
              <a:r>
                <a:rPr lang="ro-RO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opil </a:t>
              </a:r>
              <a:r>
                <a:rPr lang="ro-RO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plicti</a:t>
              </a:r>
              <a:r>
                <a:rPr lang="en-US" sz="48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sit?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9647697" y="1195808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7966796" y="4457560"/>
            <a:ext cx="7564258" cy="1371879"/>
            <a:chOff x="0" y="0"/>
            <a:chExt cx="3641309" cy="660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660400"/>
            </a:xfrm>
            <a:custGeom>
              <a:avLst/>
              <a:gdLst/>
              <a:ahLst/>
              <a:cxnLst/>
              <a:rect l="l" t="t" r="r" b="b"/>
              <a:pathLst>
                <a:path w="3641309" h="660400">
                  <a:moveTo>
                    <a:pt x="3516849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535940"/>
                  </a:lnTo>
                  <a:cubicBezTo>
                    <a:pt x="3641309" y="604520"/>
                    <a:pt x="3585429" y="660400"/>
                    <a:pt x="3516849" y="66040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587063" y="5354908"/>
            <a:ext cx="2323724" cy="29619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734459" y="342760"/>
            <a:ext cx="8229600" cy="8229600"/>
          </a:xfrm>
          <a:prstGeom prst="rect">
            <a:avLst/>
          </a:prstGeom>
        </p:spPr>
      </p:pic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2400273" y="2488952"/>
            <a:ext cx="5008012" cy="5008012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l="-25060" r="-25060"/>
              </a:stretch>
            </a:blipFill>
          </p:spPr>
        </p:sp>
      </p:grpSp>
      <p:sp>
        <p:nvSpPr>
          <p:cNvPr id="9" name="TextBox 9"/>
          <p:cNvSpPr txBox="1"/>
          <p:nvPr/>
        </p:nvSpPr>
        <p:spPr>
          <a:xfrm>
            <a:off x="8361770" y="4611958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Răspuns corect!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sp>
        <p:nvSpPr>
          <p:cNvPr id="11" name="Săgeată: dreapta 10">
            <a:hlinkClick r:id="rId6" action="ppaction://hlinksldjump"/>
            <a:extLst>
              <a:ext uri="{FF2B5EF4-FFF2-40B4-BE49-F238E27FC236}">
                <a16:creationId xmlns:a16="http://schemas.microsoft.com/office/drawing/2014/main" id="{F4021FDD-AA2A-EE4B-FCB0-C2B21BA77D23}"/>
              </a:ext>
            </a:extLst>
          </p:cNvPr>
          <p:cNvSpPr/>
          <p:nvPr/>
        </p:nvSpPr>
        <p:spPr>
          <a:xfrm>
            <a:off x="16230600" y="8801100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7" name="TextBox 10">
            <a:extLst>
              <a:ext uri="{FF2B5EF4-FFF2-40B4-BE49-F238E27FC236}">
                <a16:creationId xmlns:a16="http://schemas.microsoft.com/office/drawing/2014/main" id="{32CBECA5-E788-1BC9-A995-1BAE31C32F03}"/>
              </a:ext>
            </a:extLst>
          </p:cNvPr>
          <p:cNvSpPr txBox="1"/>
          <p:nvPr/>
        </p:nvSpPr>
        <p:spPr>
          <a:xfrm>
            <a:off x="9647697" y="1057275"/>
            <a:ext cx="7611603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Găsește imaginea potrivită!</a:t>
            </a:r>
          </a:p>
        </p:txBody>
      </p:sp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2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801972" y="2343859"/>
            <a:ext cx="8957457" cy="3687723"/>
          </a:xfrm>
          <a:prstGeom prst="rect">
            <a:avLst/>
          </a:prstGeom>
        </p:spPr>
      </p:pic>
      <p:grpSp>
        <p:nvGrpSpPr>
          <p:cNvPr id="10" name="Grupare 9">
            <a:extLst>
              <a:ext uri="{FF2B5EF4-FFF2-40B4-BE49-F238E27FC236}">
                <a16:creationId xmlns:a16="http://schemas.microsoft.com/office/drawing/2014/main" id="{0B4A1F84-DDB6-F6DC-EF95-5934142CBA49}"/>
              </a:ext>
            </a:extLst>
          </p:cNvPr>
          <p:cNvGrpSpPr/>
          <p:nvPr/>
        </p:nvGrpSpPr>
        <p:grpSpPr>
          <a:xfrm>
            <a:off x="11873030" y="8330980"/>
            <a:ext cx="5086689" cy="1202308"/>
            <a:chOff x="11873030" y="8330980"/>
            <a:chExt cx="5086689" cy="1202308"/>
          </a:xfrm>
        </p:grpSpPr>
        <p:pic>
          <p:nvPicPr>
            <p:cNvPr id="3" name="Picture 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1873030" y="8330980"/>
              <a:ext cx="5086689" cy="1202308"/>
            </a:xfrm>
            <a:prstGeom prst="rect">
              <a:avLst/>
            </a:prstGeom>
          </p:spPr>
        </p:pic>
        <p:sp>
          <p:nvSpPr>
            <p:cNvPr id="4" name="TextBox 4"/>
            <p:cNvSpPr txBox="1"/>
            <p:nvPr/>
          </p:nvSpPr>
          <p:spPr>
            <a:xfrm>
              <a:off x="12261705" y="8652099"/>
              <a:ext cx="3785446" cy="6155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00"/>
                </a:lnSpc>
              </a:pPr>
              <a:r>
                <a:rPr lang="en-US" sz="48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START!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45279" y="2644555"/>
            <a:ext cx="5456664" cy="6087556"/>
            <a:chOff x="0" y="0"/>
            <a:chExt cx="7275551" cy="8116741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7275551" cy="8116741"/>
            </a:xfrm>
            <a:prstGeom prst="rect">
              <a:avLst/>
            </a:prstGeom>
          </p:spPr>
        </p:pic>
        <p:sp>
          <p:nvSpPr>
            <p:cNvPr id="7" name="TextBox 7"/>
            <p:cNvSpPr txBox="1"/>
            <p:nvPr/>
          </p:nvSpPr>
          <p:spPr>
            <a:xfrm>
              <a:off x="558658" y="3093170"/>
              <a:ext cx="6158235" cy="19304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4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ADEVĂRAT SAU FALS?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2536801" y="133351"/>
              <a:ext cx="1399572" cy="12387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00"/>
                </a:lnSpc>
              </a:pPr>
              <a:r>
                <a:rPr lang="en-US" sz="7200" spc="540" dirty="0">
                  <a:solidFill>
                    <a:srgbClr val="545454"/>
                  </a:solidFill>
                  <a:latin typeface="Gagalin Bold"/>
                </a:rPr>
                <a:t> </a:t>
              </a:r>
              <a:r>
                <a:rPr lang="en-US" sz="6600" spc="540" dirty="0">
                  <a:solidFill>
                    <a:srgbClr val="74487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9" name="Buton acțiune: mergeți la pornire 8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0CD5F7A8-7353-1ED9-7EF7-007C2B5EECB6}"/>
              </a:ext>
            </a:extLst>
          </p:cNvPr>
          <p:cNvSpPr/>
          <p:nvPr/>
        </p:nvSpPr>
        <p:spPr>
          <a:xfrm>
            <a:off x="15885188" y="2063956"/>
            <a:ext cx="1042416" cy="1042416"/>
          </a:xfrm>
          <a:prstGeom prst="actionButtonHome">
            <a:avLst/>
          </a:prstGeom>
          <a:solidFill>
            <a:srgbClr val="CBB3A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2007211" y="2472821"/>
            <a:ext cx="5128029" cy="5128029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61017" t="-3595" b="-3595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2098407" y="3330822"/>
            <a:ext cx="8316775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simte tristețe.</a:t>
            </a:r>
          </a:p>
        </p:txBody>
      </p:sp>
      <p:grpSp>
        <p:nvGrpSpPr>
          <p:cNvPr id="15" name="Grupare 14">
            <a:extLst>
              <a:ext uri="{FF2B5EF4-FFF2-40B4-BE49-F238E27FC236}">
                <a16:creationId xmlns:a16="http://schemas.microsoft.com/office/drawing/2014/main" id="{73716AE6-957E-02A5-B591-F4EBCC4E294F}"/>
              </a:ext>
            </a:extLst>
          </p:cNvPr>
          <p:cNvGrpSpPr/>
          <p:nvPr/>
        </p:nvGrpSpPr>
        <p:grpSpPr>
          <a:xfrm>
            <a:off x="1783618" y="5648572"/>
            <a:ext cx="4091274" cy="1952277"/>
            <a:chOff x="1783618" y="5648572"/>
            <a:chExt cx="4091274" cy="1952277"/>
          </a:xfrm>
        </p:grpSpPr>
        <p:grpSp>
          <p:nvGrpSpPr>
            <p:cNvPr id="5" name="Group 5"/>
            <p:cNvGrpSpPr/>
            <p:nvPr/>
          </p:nvGrpSpPr>
          <p:grpSpPr>
            <a:xfrm>
              <a:off x="1783618" y="5648572"/>
              <a:ext cx="4091274" cy="1952277"/>
              <a:chOff x="0" y="0"/>
              <a:chExt cx="1383962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2469419" y="6324674"/>
              <a:ext cx="2719672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ADEVĂRAT</a:t>
              </a:r>
            </a:p>
          </p:txBody>
        </p:sp>
      </p:grpSp>
      <p:grpSp>
        <p:nvGrpSpPr>
          <p:cNvPr id="16" name="Grupare 15">
            <a:extLst>
              <a:ext uri="{FF2B5EF4-FFF2-40B4-BE49-F238E27FC236}">
                <a16:creationId xmlns:a16="http://schemas.microsoft.com/office/drawing/2014/main" id="{66F53875-8C54-45D3-CEF9-77E947CEFC12}"/>
              </a:ext>
            </a:extLst>
          </p:cNvPr>
          <p:cNvGrpSpPr/>
          <p:nvPr/>
        </p:nvGrpSpPr>
        <p:grpSpPr>
          <a:xfrm>
            <a:off x="6638698" y="5648572"/>
            <a:ext cx="4091274" cy="1952277"/>
            <a:chOff x="6638698" y="5648572"/>
            <a:chExt cx="4091274" cy="1952277"/>
          </a:xfrm>
        </p:grpSpPr>
        <p:grpSp>
          <p:nvGrpSpPr>
            <p:cNvPr id="7" name="Group 7"/>
            <p:cNvGrpSpPr/>
            <p:nvPr/>
          </p:nvGrpSpPr>
          <p:grpSpPr>
            <a:xfrm>
              <a:off x="6638698" y="5648572"/>
              <a:ext cx="4091274" cy="1952277"/>
              <a:chOff x="0" y="0"/>
              <a:chExt cx="1383962" cy="660400"/>
            </a:xfrm>
          </p:grpSpPr>
          <p:sp>
            <p:nvSpPr>
              <p:cNvPr id="8" name="Freeform 8">
                <a:hlinkClick r:id="rId5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3" name="TextBox 13"/>
            <p:cNvSpPr txBox="1"/>
            <p:nvPr/>
          </p:nvSpPr>
          <p:spPr>
            <a:xfrm>
              <a:off x="7512676" y="6324674"/>
              <a:ext cx="234331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FALS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3185428" y="1057275"/>
            <a:ext cx="407387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783618" y="5648572"/>
            <a:ext cx="4091274" cy="1952277"/>
            <a:chOff x="0" y="0"/>
            <a:chExt cx="1383962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6638698" y="5648572"/>
            <a:ext cx="4091274" cy="1952277"/>
            <a:chOff x="0" y="0"/>
            <a:chExt cx="1383962" cy="660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E1E484"/>
            </a:solidFill>
          </p:spPr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274130" y="6444925"/>
            <a:ext cx="1600762" cy="1604168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073317" y="3330822"/>
            <a:ext cx="8366956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simte tristețe.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456874" y="6328484"/>
            <a:ext cx="2744762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512676" y="6324674"/>
            <a:ext cx="234331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131636" y="1057275"/>
            <a:ext cx="5127664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11793882" y="2472821"/>
            <a:ext cx="5128029" cy="5128029"/>
            <a:chOff x="0" y="0"/>
            <a:chExt cx="6350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61017" t="-3595" b="-3595"/>
              </a:stretch>
            </a:blipFill>
          </p:spPr>
        </p:sp>
      </p:grpSp>
      <p:pic>
        <p:nvPicPr>
          <p:cNvPr id="16" name="Picture 1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051774" y="-948726"/>
            <a:ext cx="6092226" cy="6092226"/>
          </a:xfrm>
          <a:prstGeom prst="rect">
            <a:avLst/>
          </a:prstGeom>
        </p:spPr>
      </p:pic>
      <p:sp>
        <p:nvSpPr>
          <p:cNvPr id="17" name="Săgeată: dreapta 16">
            <a:hlinkClick r:id="rId6" action="ppaction://hlinksldjump"/>
            <a:extLst>
              <a:ext uri="{FF2B5EF4-FFF2-40B4-BE49-F238E27FC236}">
                <a16:creationId xmlns:a16="http://schemas.microsoft.com/office/drawing/2014/main" id="{86E512D1-C297-2B71-851D-2D7E8621CEB2}"/>
              </a:ext>
            </a:extLst>
          </p:cNvPr>
          <p:cNvSpPr/>
          <p:nvPr/>
        </p:nvSpPr>
        <p:spPr>
          <a:xfrm>
            <a:off x="16103700" y="9229725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521ABABD-21E0-830D-0E4E-CBDED0CBEB66}"/>
              </a:ext>
            </a:extLst>
          </p:cNvPr>
          <p:cNvSpPr txBox="1"/>
          <p:nvPr/>
        </p:nvSpPr>
        <p:spPr>
          <a:xfrm>
            <a:off x="13185428" y="1057275"/>
            <a:ext cx="407387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  <p:extLst>
      <p:ext uri="{BB962C8B-B14F-4D97-AF65-F5344CB8AC3E}">
        <p14:creationId xmlns:p14="http://schemas.microsoft.com/office/powerpoint/2010/main" val="3799546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415774" y="2094713"/>
            <a:ext cx="5957826" cy="5957826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8915" r="-36128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2161133" y="3330822"/>
            <a:ext cx="8191324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simte mândrie.</a:t>
            </a:r>
          </a:p>
        </p:txBody>
      </p:sp>
      <p:grpSp>
        <p:nvGrpSpPr>
          <p:cNvPr id="15" name="Grupare 14">
            <a:extLst>
              <a:ext uri="{FF2B5EF4-FFF2-40B4-BE49-F238E27FC236}">
                <a16:creationId xmlns:a16="http://schemas.microsoft.com/office/drawing/2014/main" id="{282DEA40-D1F2-77B1-038A-5FACF6099536}"/>
              </a:ext>
            </a:extLst>
          </p:cNvPr>
          <p:cNvGrpSpPr/>
          <p:nvPr/>
        </p:nvGrpSpPr>
        <p:grpSpPr>
          <a:xfrm>
            <a:off x="1783618" y="5648572"/>
            <a:ext cx="4091274" cy="1952277"/>
            <a:chOff x="1783618" y="5648572"/>
            <a:chExt cx="4091274" cy="1952277"/>
          </a:xfrm>
        </p:grpSpPr>
        <p:grpSp>
          <p:nvGrpSpPr>
            <p:cNvPr id="5" name="Group 5"/>
            <p:cNvGrpSpPr/>
            <p:nvPr/>
          </p:nvGrpSpPr>
          <p:grpSpPr>
            <a:xfrm>
              <a:off x="1783618" y="5648572"/>
              <a:ext cx="4091274" cy="1952277"/>
              <a:chOff x="0" y="0"/>
              <a:chExt cx="1383962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2469419" y="6324674"/>
              <a:ext cx="2719672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ADEVĂRAT</a:t>
              </a:r>
            </a:p>
          </p:txBody>
        </p:sp>
      </p:grpSp>
      <p:grpSp>
        <p:nvGrpSpPr>
          <p:cNvPr id="16" name="Grupare 15">
            <a:extLst>
              <a:ext uri="{FF2B5EF4-FFF2-40B4-BE49-F238E27FC236}">
                <a16:creationId xmlns:a16="http://schemas.microsoft.com/office/drawing/2014/main" id="{FC26FE61-03F0-67C3-0391-ED8C31EBD50B}"/>
              </a:ext>
            </a:extLst>
          </p:cNvPr>
          <p:cNvGrpSpPr/>
          <p:nvPr/>
        </p:nvGrpSpPr>
        <p:grpSpPr>
          <a:xfrm>
            <a:off x="6638698" y="5648572"/>
            <a:ext cx="4091274" cy="1952277"/>
            <a:chOff x="6638698" y="5648572"/>
            <a:chExt cx="4091274" cy="1952277"/>
          </a:xfrm>
        </p:grpSpPr>
        <p:grpSp>
          <p:nvGrpSpPr>
            <p:cNvPr id="7" name="Group 7"/>
            <p:cNvGrpSpPr/>
            <p:nvPr/>
          </p:nvGrpSpPr>
          <p:grpSpPr>
            <a:xfrm>
              <a:off x="6638698" y="5648572"/>
              <a:ext cx="4091274" cy="1952277"/>
              <a:chOff x="0" y="0"/>
              <a:chExt cx="1383962" cy="660400"/>
            </a:xfrm>
          </p:grpSpPr>
          <p:sp>
            <p:nvSpPr>
              <p:cNvPr id="8" name="Freeform 8">
                <a:hlinkClick r:id="rId5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3" name="TextBox 13"/>
            <p:cNvSpPr txBox="1"/>
            <p:nvPr/>
          </p:nvSpPr>
          <p:spPr>
            <a:xfrm>
              <a:off x="7512676" y="6324674"/>
              <a:ext cx="234331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FALS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3185428" y="1057275"/>
            <a:ext cx="407387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783618" y="5648572"/>
            <a:ext cx="4091274" cy="1952277"/>
            <a:chOff x="0" y="0"/>
            <a:chExt cx="1383962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6638698" y="5648572"/>
            <a:ext cx="4091274" cy="1952277"/>
            <a:chOff x="0" y="0"/>
            <a:chExt cx="1383962" cy="660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E1E484"/>
            </a:solidFill>
          </p:spPr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274130" y="6444925"/>
            <a:ext cx="1600762" cy="1604168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173678" y="3330822"/>
            <a:ext cx="8166234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simte mândrie.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456874" y="6324674"/>
            <a:ext cx="2744762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512676" y="6324674"/>
            <a:ext cx="234331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131636" y="1057275"/>
            <a:ext cx="5127664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051774" y="-948726"/>
            <a:ext cx="6092226" cy="6092226"/>
          </a:xfrm>
          <a:prstGeom prst="rect">
            <a:avLst/>
          </a:prstGeom>
        </p:spPr>
      </p:pic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11491972" y="2472821"/>
            <a:ext cx="5429939" cy="5429939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l="-8915" r="-36128"/>
              </a:stretch>
            </a:blipFill>
          </p:spPr>
        </p:sp>
      </p:grpSp>
      <p:sp>
        <p:nvSpPr>
          <p:cNvPr id="17" name="Săgeată: dreapta 16">
            <a:hlinkClick r:id="rId6" action="ppaction://hlinksldjump"/>
            <a:extLst>
              <a:ext uri="{FF2B5EF4-FFF2-40B4-BE49-F238E27FC236}">
                <a16:creationId xmlns:a16="http://schemas.microsoft.com/office/drawing/2014/main" id="{72B61729-218F-A92A-9E7A-45E1E553948D}"/>
              </a:ext>
            </a:extLst>
          </p:cNvPr>
          <p:cNvSpPr/>
          <p:nvPr/>
        </p:nvSpPr>
        <p:spPr>
          <a:xfrm>
            <a:off x="16103700" y="8955750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772048CB-8A8D-0532-F83C-290667B80E4D}"/>
              </a:ext>
            </a:extLst>
          </p:cNvPr>
          <p:cNvSpPr txBox="1"/>
          <p:nvPr/>
        </p:nvSpPr>
        <p:spPr>
          <a:xfrm>
            <a:off x="13185428" y="1057275"/>
            <a:ext cx="407387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  <p:extLst>
      <p:ext uri="{BB962C8B-B14F-4D97-AF65-F5344CB8AC3E}">
        <p14:creationId xmlns:p14="http://schemas.microsoft.com/office/powerpoint/2010/main" val="9417473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1793882" y="2472821"/>
            <a:ext cx="5128029" cy="5128029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25107" r="-25107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2248949" y="3330822"/>
            <a:ext cx="8015692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furios.</a:t>
            </a:r>
          </a:p>
        </p:txBody>
      </p:sp>
      <p:grpSp>
        <p:nvGrpSpPr>
          <p:cNvPr id="15" name="Grupare 14">
            <a:extLst>
              <a:ext uri="{FF2B5EF4-FFF2-40B4-BE49-F238E27FC236}">
                <a16:creationId xmlns:a16="http://schemas.microsoft.com/office/drawing/2014/main" id="{39D0B6EA-E082-48CA-7674-606E1608A8AB}"/>
              </a:ext>
            </a:extLst>
          </p:cNvPr>
          <p:cNvGrpSpPr/>
          <p:nvPr/>
        </p:nvGrpSpPr>
        <p:grpSpPr>
          <a:xfrm>
            <a:off x="1783618" y="5648572"/>
            <a:ext cx="4091274" cy="1952277"/>
            <a:chOff x="1783618" y="5648572"/>
            <a:chExt cx="4091274" cy="1952277"/>
          </a:xfrm>
        </p:grpSpPr>
        <p:grpSp>
          <p:nvGrpSpPr>
            <p:cNvPr id="5" name="Group 5"/>
            <p:cNvGrpSpPr/>
            <p:nvPr/>
          </p:nvGrpSpPr>
          <p:grpSpPr>
            <a:xfrm>
              <a:off x="1783618" y="5648572"/>
              <a:ext cx="4091274" cy="1952277"/>
              <a:chOff x="0" y="0"/>
              <a:chExt cx="1383962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2469419" y="6324674"/>
              <a:ext cx="2719672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ADEVĂRAT</a:t>
              </a:r>
            </a:p>
          </p:txBody>
        </p:sp>
      </p:grpSp>
      <p:grpSp>
        <p:nvGrpSpPr>
          <p:cNvPr id="16" name="Grupare 15">
            <a:extLst>
              <a:ext uri="{FF2B5EF4-FFF2-40B4-BE49-F238E27FC236}">
                <a16:creationId xmlns:a16="http://schemas.microsoft.com/office/drawing/2014/main" id="{93117408-DD79-8854-CAD8-4E6A4313D42C}"/>
              </a:ext>
            </a:extLst>
          </p:cNvPr>
          <p:cNvGrpSpPr/>
          <p:nvPr/>
        </p:nvGrpSpPr>
        <p:grpSpPr>
          <a:xfrm>
            <a:off x="6638698" y="5648572"/>
            <a:ext cx="4091274" cy="1952277"/>
            <a:chOff x="6638698" y="5648572"/>
            <a:chExt cx="4091274" cy="1952277"/>
          </a:xfrm>
        </p:grpSpPr>
        <p:grpSp>
          <p:nvGrpSpPr>
            <p:cNvPr id="7" name="Group 7"/>
            <p:cNvGrpSpPr/>
            <p:nvPr/>
          </p:nvGrpSpPr>
          <p:grpSpPr>
            <a:xfrm>
              <a:off x="6638698" y="5648572"/>
              <a:ext cx="4091274" cy="1952277"/>
              <a:chOff x="0" y="0"/>
              <a:chExt cx="1383962" cy="660400"/>
            </a:xfrm>
          </p:grpSpPr>
          <p:sp>
            <p:nvSpPr>
              <p:cNvPr id="8" name="Freeform 8">
                <a:hlinkClick r:id="rId5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3" name="TextBox 13"/>
            <p:cNvSpPr txBox="1"/>
            <p:nvPr/>
          </p:nvSpPr>
          <p:spPr>
            <a:xfrm>
              <a:off x="7512676" y="6324674"/>
              <a:ext cx="234331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FALS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3185428" y="1057275"/>
            <a:ext cx="407387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783618" y="5648572"/>
            <a:ext cx="4091274" cy="1952277"/>
            <a:chOff x="0" y="0"/>
            <a:chExt cx="1383962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E1E484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6638698" y="5648572"/>
            <a:ext cx="4091274" cy="1952277"/>
            <a:chOff x="0" y="0"/>
            <a:chExt cx="1383962" cy="660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78669" y="5912195"/>
            <a:ext cx="2151974" cy="2156553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248949" y="3330822"/>
            <a:ext cx="8015692" cy="657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furios.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051774" y="-948726"/>
            <a:ext cx="6092226" cy="6092226"/>
          </a:xfrm>
          <a:prstGeom prst="rect">
            <a:avLst/>
          </a:prstGeom>
        </p:spPr>
      </p:pic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11892643" y="2348761"/>
            <a:ext cx="5366657" cy="5366657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l="-25107" r="-25107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2456874" y="6328484"/>
            <a:ext cx="2744762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512676" y="6324674"/>
            <a:ext cx="234331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131636" y="1057275"/>
            <a:ext cx="5127664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  <p:sp>
        <p:nvSpPr>
          <p:cNvPr id="17" name="Săgeată: dreapta 16">
            <a:hlinkClick r:id="rId6" action="ppaction://hlinksldjump"/>
            <a:extLst>
              <a:ext uri="{FF2B5EF4-FFF2-40B4-BE49-F238E27FC236}">
                <a16:creationId xmlns:a16="http://schemas.microsoft.com/office/drawing/2014/main" id="{15E0F7EB-9820-523A-1BC2-275EB7D192CB}"/>
              </a:ext>
            </a:extLst>
          </p:cNvPr>
          <p:cNvSpPr/>
          <p:nvPr/>
        </p:nvSpPr>
        <p:spPr>
          <a:xfrm>
            <a:off x="16082235" y="9105900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526C1A24-9FFF-4B61-F280-2CB469B12314}"/>
              </a:ext>
            </a:extLst>
          </p:cNvPr>
          <p:cNvSpPr txBox="1"/>
          <p:nvPr/>
        </p:nvSpPr>
        <p:spPr>
          <a:xfrm>
            <a:off x="13185428" y="1057275"/>
            <a:ext cx="407387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  <p:extLst>
      <p:ext uri="{BB962C8B-B14F-4D97-AF65-F5344CB8AC3E}">
        <p14:creationId xmlns:p14="http://schemas.microsoft.com/office/powerpoint/2010/main" val="1262113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sp>
        <p:nvSpPr>
          <p:cNvPr id="9" name="TextBox 9"/>
          <p:cNvSpPr txBox="1"/>
          <p:nvPr/>
        </p:nvSpPr>
        <p:spPr>
          <a:xfrm>
            <a:off x="2248949" y="3287960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uimit.</a:t>
            </a:r>
          </a:p>
        </p:txBody>
      </p:sp>
      <p:grpSp>
        <p:nvGrpSpPr>
          <p:cNvPr id="15" name="Grupare 14">
            <a:extLst>
              <a:ext uri="{FF2B5EF4-FFF2-40B4-BE49-F238E27FC236}">
                <a16:creationId xmlns:a16="http://schemas.microsoft.com/office/drawing/2014/main" id="{DBD3C81D-8FD8-BB50-B52A-03D1AA5063EC}"/>
              </a:ext>
            </a:extLst>
          </p:cNvPr>
          <p:cNvGrpSpPr/>
          <p:nvPr/>
        </p:nvGrpSpPr>
        <p:grpSpPr>
          <a:xfrm>
            <a:off x="1783618" y="5648572"/>
            <a:ext cx="4091274" cy="1952277"/>
            <a:chOff x="1783618" y="5648572"/>
            <a:chExt cx="4091274" cy="1952277"/>
          </a:xfrm>
        </p:grpSpPr>
        <p:grpSp>
          <p:nvGrpSpPr>
            <p:cNvPr id="5" name="Group 5"/>
            <p:cNvGrpSpPr/>
            <p:nvPr/>
          </p:nvGrpSpPr>
          <p:grpSpPr>
            <a:xfrm>
              <a:off x="1783618" y="5648572"/>
              <a:ext cx="4091274" cy="1952277"/>
              <a:chOff x="0" y="0"/>
              <a:chExt cx="1383962" cy="660400"/>
            </a:xfrm>
          </p:grpSpPr>
          <p:sp>
            <p:nvSpPr>
              <p:cNvPr id="6" name="Freeform 6">
                <a:hlinkClick r:id="rId3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0" name="TextBox 10"/>
            <p:cNvSpPr txBox="1"/>
            <p:nvPr/>
          </p:nvSpPr>
          <p:spPr>
            <a:xfrm>
              <a:off x="2469419" y="6324674"/>
              <a:ext cx="2719672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ADEVĂRAT</a:t>
              </a:r>
            </a:p>
          </p:txBody>
        </p:sp>
      </p:grpSp>
      <p:grpSp>
        <p:nvGrpSpPr>
          <p:cNvPr id="16" name="Grupare 15">
            <a:extLst>
              <a:ext uri="{FF2B5EF4-FFF2-40B4-BE49-F238E27FC236}">
                <a16:creationId xmlns:a16="http://schemas.microsoft.com/office/drawing/2014/main" id="{626D75CF-62F6-17DB-6AEC-AF3FA0AF88B7}"/>
              </a:ext>
            </a:extLst>
          </p:cNvPr>
          <p:cNvGrpSpPr/>
          <p:nvPr/>
        </p:nvGrpSpPr>
        <p:grpSpPr>
          <a:xfrm>
            <a:off x="6638698" y="5648572"/>
            <a:ext cx="4091274" cy="1952277"/>
            <a:chOff x="6638698" y="5648572"/>
            <a:chExt cx="4091274" cy="1952277"/>
          </a:xfrm>
        </p:grpSpPr>
        <p:grpSp>
          <p:nvGrpSpPr>
            <p:cNvPr id="7" name="Group 7"/>
            <p:cNvGrpSpPr/>
            <p:nvPr/>
          </p:nvGrpSpPr>
          <p:grpSpPr>
            <a:xfrm>
              <a:off x="6638698" y="5648572"/>
              <a:ext cx="4091274" cy="1952277"/>
              <a:chOff x="0" y="0"/>
              <a:chExt cx="1383962" cy="660400"/>
            </a:xfrm>
          </p:grpSpPr>
          <p:sp>
            <p:nvSpPr>
              <p:cNvPr id="8" name="Freeform 8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396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3962" h="660400">
                    <a:moveTo>
                      <a:pt x="125950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59502" y="0"/>
                    </a:lnTo>
                    <a:cubicBezTo>
                      <a:pt x="1328082" y="0"/>
                      <a:pt x="1383962" y="55880"/>
                      <a:pt x="1383962" y="124460"/>
                    </a:cubicBezTo>
                    <a:lnTo>
                      <a:pt x="1383962" y="535940"/>
                    </a:lnTo>
                    <a:cubicBezTo>
                      <a:pt x="1383962" y="604520"/>
                      <a:pt x="1328082" y="660400"/>
                      <a:pt x="1259502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1" name="TextBox 11"/>
            <p:cNvSpPr txBox="1"/>
            <p:nvPr/>
          </p:nvSpPr>
          <p:spPr>
            <a:xfrm>
              <a:off x="7512676" y="6324674"/>
              <a:ext cx="234331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FALS</a:t>
              </a:r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11834872" y="2348761"/>
            <a:ext cx="5424428" cy="54244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l="-49508" t="-1895" r="-3552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12131636" y="1057275"/>
            <a:ext cx="5127664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783618" y="2472821"/>
            <a:ext cx="8946354" cy="2392277"/>
            <a:chOff x="0" y="0"/>
            <a:chExt cx="3026298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783618" y="5648572"/>
            <a:ext cx="4091274" cy="1952277"/>
            <a:chOff x="0" y="0"/>
            <a:chExt cx="1383962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6638698" y="5648572"/>
            <a:ext cx="4091274" cy="1952277"/>
            <a:chOff x="0" y="0"/>
            <a:chExt cx="1383962" cy="660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83962" cy="660400"/>
            </a:xfrm>
            <a:custGeom>
              <a:avLst/>
              <a:gdLst/>
              <a:ahLst/>
              <a:cxnLst/>
              <a:rect l="l" t="t" r="r" b="b"/>
              <a:pathLst>
                <a:path w="1383962" h="660400">
                  <a:moveTo>
                    <a:pt x="125950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59502" y="0"/>
                  </a:lnTo>
                  <a:cubicBezTo>
                    <a:pt x="1328082" y="0"/>
                    <a:pt x="1383962" y="55880"/>
                    <a:pt x="1383962" y="124460"/>
                  </a:cubicBezTo>
                  <a:lnTo>
                    <a:pt x="1383962" y="535940"/>
                  </a:lnTo>
                  <a:cubicBezTo>
                    <a:pt x="1383962" y="604520"/>
                    <a:pt x="1328082" y="660400"/>
                    <a:pt x="1259502" y="660400"/>
                  </a:cubicBezTo>
                  <a:close/>
                </a:path>
              </a:pathLst>
            </a:custGeom>
            <a:solidFill>
              <a:srgbClr val="E1E484"/>
            </a:solidFill>
          </p:spPr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945912" y="5912195"/>
            <a:ext cx="2151974" cy="2156553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248949" y="3287960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uimit.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051774" y="-948726"/>
            <a:ext cx="6092226" cy="6092226"/>
          </a:xfrm>
          <a:prstGeom prst="rect">
            <a:avLst/>
          </a:prstGeom>
        </p:spPr>
      </p:pic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11834872" y="2348761"/>
            <a:ext cx="5424428" cy="54244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l="-49508" t="-1895" r="-3552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2120246" y="6328484"/>
            <a:ext cx="3418018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512676" y="6324674"/>
            <a:ext cx="234331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131636" y="1057275"/>
            <a:ext cx="5127664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  <p:sp>
        <p:nvSpPr>
          <p:cNvPr id="17" name="Săgeată: dreapta 16">
            <a:hlinkClick r:id="rId6" action="ppaction://hlinksldjump"/>
            <a:extLst>
              <a:ext uri="{FF2B5EF4-FFF2-40B4-BE49-F238E27FC236}">
                <a16:creationId xmlns:a16="http://schemas.microsoft.com/office/drawing/2014/main" id="{DBBCC1A2-87E0-87FF-C3C8-E8975F08A0BC}"/>
              </a:ext>
            </a:extLst>
          </p:cNvPr>
          <p:cNvSpPr/>
          <p:nvPr/>
        </p:nvSpPr>
        <p:spPr>
          <a:xfrm>
            <a:off x="16082003" y="9410700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2ABE623E-E065-9322-BBAE-2217AC20A88D}"/>
              </a:ext>
            </a:extLst>
          </p:cNvPr>
          <p:cNvSpPr txBox="1"/>
          <p:nvPr/>
        </p:nvSpPr>
        <p:spPr>
          <a:xfrm>
            <a:off x="13185428" y="1057275"/>
            <a:ext cx="407387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Adevărat sau fals?</a:t>
            </a:r>
          </a:p>
        </p:txBody>
      </p:sp>
    </p:spTree>
    <p:extLst>
      <p:ext uri="{BB962C8B-B14F-4D97-AF65-F5344CB8AC3E}">
        <p14:creationId xmlns:p14="http://schemas.microsoft.com/office/powerpoint/2010/main" val="2141054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2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8700" y="3072545"/>
            <a:ext cx="8957457" cy="3687723"/>
          </a:xfrm>
          <a:prstGeom prst="rect">
            <a:avLst/>
          </a:prstGeom>
        </p:spPr>
      </p:pic>
      <p:grpSp>
        <p:nvGrpSpPr>
          <p:cNvPr id="10" name="Grupare 9">
            <a:extLst>
              <a:ext uri="{FF2B5EF4-FFF2-40B4-BE49-F238E27FC236}">
                <a16:creationId xmlns:a16="http://schemas.microsoft.com/office/drawing/2014/main" id="{7B587885-B1B9-F1FF-C273-A9CCE57B4D74}"/>
              </a:ext>
            </a:extLst>
          </p:cNvPr>
          <p:cNvGrpSpPr/>
          <p:nvPr/>
        </p:nvGrpSpPr>
        <p:grpSpPr>
          <a:xfrm>
            <a:off x="11380271" y="8657146"/>
            <a:ext cx="5086689" cy="1202308"/>
            <a:chOff x="11380271" y="8657146"/>
            <a:chExt cx="5086689" cy="1202308"/>
          </a:xfrm>
        </p:grpSpPr>
        <p:pic>
          <p:nvPicPr>
            <p:cNvPr id="3" name="Picture 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1380271" y="8657146"/>
              <a:ext cx="5086689" cy="1202308"/>
            </a:xfrm>
            <a:prstGeom prst="rect">
              <a:avLst/>
            </a:prstGeom>
          </p:spPr>
        </p:pic>
        <p:sp>
          <p:nvSpPr>
            <p:cNvPr id="4" name="TextBox 4"/>
            <p:cNvSpPr txBox="1"/>
            <p:nvPr/>
          </p:nvSpPr>
          <p:spPr>
            <a:xfrm>
              <a:off x="12030892" y="8978265"/>
              <a:ext cx="3785446" cy="6155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00"/>
                </a:lnSpc>
              </a:pPr>
              <a:r>
                <a:rPr lang="en-US" sz="48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START!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637765" y="760009"/>
            <a:ext cx="6571702" cy="7226945"/>
            <a:chOff x="0" y="0"/>
            <a:chExt cx="8762269" cy="9635927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>
            <a:xfrm>
              <a:off x="0" y="0"/>
              <a:ext cx="8762269" cy="9635927"/>
            </a:xfrm>
            <a:prstGeom prst="rect">
              <a:avLst/>
            </a:prstGeom>
          </p:spPr>
        </p:pic>
        <p:sp>
          <p:nvSpPr>
            <p:cNvPr id="7" name="TextBox 7"/>
            <p:cNvSpPr txBox="1"/>
            <p:nvPr/>
          </p:nvSpPr>
          <p:spPr>
            <a:xfrm>
              <a:off x="990009" y="4094063"/>
              <a:ext cx="6782252" cy="14704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ALEGE </a:t>
              </a:r>
            </a:p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RĂSPUNSUL CORECT!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3708929" y="2115340"/>
              <a:ext cx="1344411" cy="12311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00"/>
                </a:lnSpc>
              </a:pPr>
              <a:r>
                <a:rPr lang="en-US" sz="7200" spc="540" dirty="0">
                  <a:solidFill>
                    <a:srgbClr val="74487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  <p:sp>
        <p:nvSpPr>
          <p:cNvPr id="9" name="Buton acțiune: mergeți la pornire 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13448755-E43F-9E18-1C72-934CAF6BCE46}"/>
              </a:ext>
            </a:extLst>
          </p:cNvPr>
          <p:cNvSpPr/>
          <p:nvPr/>
        </p:nvSpPr>
        <p:spPr>
          <a:xfrm>
            <a:off x="1028700" y="760009"/>
            <a:ext cx="1042416" cy="1042416"/>
          </a:xfrm>
          <a:prstGeom prst="actionButtonHome">
            <a:avLst/>
          </a:prstGeom>
          <a:solidFill>
            <a:srgbClr val="CBB3A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652346" y="2060630"/>
            <a:ext cx="5816740" cy="5816740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49027" t="-2212" r="-5379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se simte ...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  <p:grpSp>
        <p:nvGrpSpPr>
          <p:cNvPr id="22" name="Grupare 21">
            <a:extLst>
              <a:ext uri="{FF2B5EF4-FFF2-40B4-BE49-F238E27FC236}">
                <a16:creationId xmlns:a16="http://schemas.microsoft.com/office/drawing/2014/main" id="{7503F532-13C1-792E-44D8-3518098FAA07}"/>
              </a:ext>
            </a:extLst>
          </p:cNvPr>
          <p:cNvGrpSpPr/>
          <p:nvPr/>
        </p:nvGrpSpPr>
        <p:grpSpPr>
          <a:xfrm>
            <a:off x="10693536" y="5905625"/>
            <a:ext cx="1963009" cy="2136609"/>
            <a:chOff x="10693536" y="5905625"/>
            <a:chExt cx="1963009" cy="2136609"/>
          </a:xfrm>
        </p:grpSpPr>
        <p:pic>
          <p:nvPicPr>
            <p:cNvPr id="7" name="Picture 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10693536" y="5905625"/>
              <a:ext cx="1963009" cy="2136609"/>
            </a:xfrm>
            <a:prstGeom prst="rect">
              <a:avLst/>
            </a:prstGeom>
          </p:spPr>
        </p:pic>
        <p:sp>
          <p:nvSpPr>
            <p:cNvPr id="16" name="TextBox 16"/>
            <p:cNvSpPr txBox="1"/>
            <p:nvPr/>
          </p:nvSpPr>
          <p:spPr>
            <a:xfrm>
              <a:off x="11228728" y="6611979"/>
              <a:ext cx="1317803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b</a:t>
              </a:r>
            </a:p>
          </p:txBody>
        </p:sp>
      </p:grpSp>
      <p:grpSp>
        <p:nvGrpSpPr>
          <p:cNvPr id="20" name="Grupare 19">
            <a:extLst>
              <a:ext uri="{FF2B5EF4-FFF2-40B4-BE49-F238E27FC236}">
                <a16:creationId xmlns:a16="http://schemas.microsoft.com/office/drawing/2014/main" id="{8AA82B67-DF69-1687-C28B-00293334CDA3}"/>
              </a:ext>
            </a:extLst>
          </p:cNvPr>
          <p:cNvGrpSpPr/>
          <p:nvPr/>
        </p:nvGrpSpPr>
        <p:grpSpPr>
          <a:xfrm>
            <a:off x="5677883" y="5905625"/>
            <a:ext cx="1963010" cy="2136609"/>
            <a:chOff x="5677883" y="5905625"/>
            <a:chExt cx="1963010" cy="2136609"/>
          </a:xfrm>
        </p:grpSpPr>
        <p:pic>
          <p:nvPicPr>
            <p:cNvPr id="11" name="Picture 11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5677883" y="5905625"/>
              <a:ext cx="1963010" cy="2136609"/>
            </a:xfrm>
            <a:prstGeom prst="rect">
              <a:avLst/>
            </a:prstGeom>
          </p:spPr>
        </p:pic>
        <p:sp>
          <p:nvSpPr>
            <p:cNvPr id="17" name="TextBox 17"/>
            <p:cNvSpPr txBox="1"/>
            <p:nvPr/>
          </p:nvSpPr>
          <p:spPr>
            <a:xfrm>
              <a:off x="6129616" y="6566885"/>
              <a:ext cx="1317803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a</a:t>
              </a:r>
            </a:p>
          </p:txBody>
        </p:sp>
      </p:grpSp>
      <p:grpSp>
        <p:nvGrpSpPr>
          <p:cNvPr id="21" name="Grupare 20">
            <a:extLst>
              <a:ext uri="{FF2B5EF4-FFF2-40B4-BE49-F238E27FC236}">
                <a16:creationId xmlns:a16="http://schemas.microsoft.com/office/drawing/2014/main" id="{65CC3F86-23F6-AB47-512E-3BEA72944D20}"/>
              </a:ext>
            </a:extLst>
          </p:cNvPr>
          <p:cNvGrpSpPr/>
          <p:nvPr/>
        </p:nvGrpSpPr>
        <p:grpSpPr>
          <a:xfrm>
            <a:off x="7640487" y="6200900"/>
            <a:ext cx="3053049" cy="1455871"/>
            <a:chOff x="7640487" y="6200900"/>
            <a:chExt cx="3053049" cy="1455871"/>
          </a:xfrm>
        </p:grpSpPr>
        <p:grpSp>
          <p:nvGrpSpPr>
            <p:cNvPr id="9" name="Group 9"/>
            <p:cNvGrpSpPr/>
            <p:nvPr/>
          </p:nvGrpSpPr>
          <p:grpSpPr>
            <a:xfrm>
              <a:off x="7640487" y="6200900"/>
              <a:ext cx="3053049" cy="1455871"/>
              <a:chOff x="0" y="0"/>
              <a:chExt cx="1384899" cy="660400"/>
            </a:xfrm>
          </p:grpSpPr>
          <p:sp>
            <p:nvSpPr>
              <p:cNvPr id="10" name="Freeform 10">
                <a:hlinkClick r:id="rId7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>
              <a:off x="7761744" y="6673892"/>
              <a:ext cx="277744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dezamăgit</a:t>
              </a:r>
            </a:p>
          </p:txBody>
        </p:sp>
      </p:grpSp>
      <p:grpSp>
        <p:nvGrpSpPr>
          <p:cNvPr id="23" name="Grupare 22">
            <a:extLst>
              <a:ext uri="{FF2B5EF4-FFF2-40B4-BE49-F238E27FC236}">
                <a16:creationId xmlns:a16="http://schemas.microsoft.com/office/drawing/2014/main" id="{7517F483-C585-5639-CF8B-5D41A0A9A9F7}"/>
              </a:ext>
            </a:extLst>
          </p:cNvPr>
          <p:cNvGrpSpPr/>
          <p:nvPr/>
        </p:nvGrpSpPr>
        <p:grpSpPr>
          <a:xfrm>
            <a:off x="12672587" y="6200900"/>
            <a:ext cx="3053049" cy="1455871"/>
            <a:chOff x="12672587" y="6200900"/>
            <a:chExt cx="3053049" cy="1455871"/>
          </a:xfrm>
        </p:grpSpPr>
        <p:grpSp>
          <p:nvGrpSpPr>
            <p:cNvPr id="5" name="Group 5"/>
            <p:cNvGrpSpPr/>
            <p:nvPr/>
          </p:nvGrpSpPr>
          <p:grpSpPr>
            <a:xfrm>
              <a:off x="12672587" y="6200900"/>
              <a:ext cx="3053049" cy="1455871"/>
              <a:chOff x="0" y="0"/>
              <a:chExt cx="1384899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9" name="TextBox 19"/>
            <p:cNvSpPr txBox="1"/>
            <p:nvPr/>
          </p:nvSpPr>
          <p:spPr>
            <a:xfrm>
              <a:off x="12856570" y="6620664"/>
              <a:ext cx="2703472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încântat</a:t>
              </a: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2672587" y="6200900"/>
            <a:ext cx="3053049" cy="1455871"/>
            <a:chOff x="0" y="0"/>
            <a:chExt cx="1384899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4899" cy="660400"/>
            </a:xfrm>
            <a:custGeom>
              <a:avLst/>
              <a:gdLst/>
              <a:ahLst/>
              <a:cxnLst/>
              <a:rect l="l" t="t" r="r" b="b"/>
              <a:pathLst>
                <a:path w="1384899" h="660400">
                  <a:moveTo>
                    <a:pt x="126043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60439" y="0"/>
                  </a:lnTo>
                  <a:cubicBezTo>
                    <a:pt x="1329019" y="0"/>
                    <a:pt x="1384899" y="55880"/>
                    <a:pt x="1384899" y="124460"/>
                  </a:cubicBezTo>
                  <a:lnTo>
                    <a:pt x="1384899" y="535940"/>
                  </a:lnTo>
                  <a:cubicBezTo>
                    <a:pt x="1384899" y="604520"/>
                    <a:pt x="1329019" y="660400"/>
                    <a:pt x="1260439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0693536" y="5905625"/>
            <a:ext cx="1963009" cy="213660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5677883" y="5905625"/>
            <a:ext cx="5015653" cy="2136609"/>
            <a:chOff x="0" y="0"/>
            <a:chExt cx="6687537" cy="2848811"/>
          </a:xfrm>
        </p:grpSpPr>
        <p:grpSp>
          <p:nvGrpSpPr>
            <p:cNvPr id="9" name="Group 9"/>
            <p:cNvGrpSpPr/>
            <p:nvPr/>
          </p:nvGrpSpPr>
          <p:grpSpPr>
            <a:xfrm>
              <a:off x="2616805" y="393700"/>
              <a:ext cx="4070732" cy="1941161"/>
              <a:chOff x="0" y="0"/>
              <a:chExt cx="1384899" cy="6604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2617346" cy="2848811"/>
            </a:xfrm>
            <a:prstGeom prst="rect">
              <a:avLst/>
            </a:prstGeom>
          </p:spPr>
        </p:pic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686317" y="2243065"/>
            <a:ext cx="5677993" cy="5677993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49027" t="-2212" r="-5379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se simte ...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228728" y="6611979"/>
            <a:ext cx="1317803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b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129616" y="6566885"/>
            <a:ext cx="1317803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a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761744" y="6673892"/>
            <a:ext cx="277744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dezamăgit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856570" y="6620664"/>
            <a:ext cx="2703472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încântat</a:t>
            </a: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129616" y="6272465"/>
            <a:ext cx="1317803" cy="1296472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261495" y="0"/>
            <a:ext cx="6092226" cy="6092226"/>
          </a:xfrm>
          <a:prstGeom prst="rect">
            <a:avLst/>
          </a:prstGeom>
        </p:spPr>
      </p:pic>
      <p:sp>
        <p:nvSpPr>
          <p:cNvPr id="22" name="TextBox 15">
            <a:extLst>
              <a:ext uri="{FF2B5EF4-FFF2-40B4-BE49-F238E27FC236}">
                <a16:creationId xmlns:a16="http://schemas.microsoft.com/office/drawing/2014/main" id="{0D13AF9B-26B4-C552-0F19-51EE5F24897C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  <p:sp>
        <p:nvSpPr>
          <p:cNvPr id="23" name="Săgeată: dreapta 22">
            <a:hlinkClick r:id="rId10" action="ppaction://hlinksldjump"/>
            <a:extLst>
              <a:ext uri="{FF2B5EF4-FFF2-40B4-BE49-F238E27FC236}">
                <a16:creationId xmlns:a16="http://schemas.microsoft.com/office/drawing/2014/main" id="{F00C3033-66DA-3A80-77B4-30109120B9EA}"/>
              </a:ext>
            </a:extLst>
          </p:cNvPr>
          <p:cNvSpPr/>
          <p:nvPr/>
        </p:nvSpPr>
        <p:spPr>
          <a:xfrm>
            <a:off x="16076479" y="9029700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D4FBDA9B-61FB-3599-6B0F-AEFB67CCB27D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35635826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sp>
        <p:nvSpPr>
          <p:cNvPr id="12" name="TextBox 12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se simte ...</a:t>
            </a:r>
          </a:p>
        </p:txBody>
      </p:sp>
      <p:grpSp>
        <p:nvGrpSpPr>
          <p:cNvPr id="23" name="Grupare 22">
            <a:extLst>
              <a:ext uri="{FF2B5EF4-FFF2-40B4-BE49-F238E27FC236}">
                <a16:creationId xmlns:a16="http://schemas.microsoft.com/office/drawing/2014/main" id="{ADBC0895-7F25-DD7E-CB35-9925C4EE9E0E}"/>
              </a:ext>
            </a:extLst>
          </p:cNvPr>
          <p:cNvGrpSpPr/>
          <p:nvPr/>
        </p:nvGrpSpPr>
        <p:grpSpPr>
          <a:xfrm>
            <a:off x="10693536" y="5905625"/>
            <a:ext cx="1963009" cy="2136609"/>
            <a:chOff x="10693536" y="5905625"/>
            <a:chExt cx="1963009" cy="2136609"/>
          </a:xfrm>
        </p:grpSpPr>
        <p:pic>
          <p:nvPicPr>
            <p:cNvPr id="7" name="Picture 7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0693536" y="5905625"/>
              <a:ext cx="1963009" cy="2136609"/>
            </a:xfrm>
            <a:prstGeom prst="rect">
              <a:avLst/>
            </a:prstGeom>
          </p:spPr>
        </p:pic>
        <p:sp>
          <p:nvSpPr>
            <p:cNvPr id="14" name="TextBox 14"/>
            <p:cNvSpPr txBox="1"/>
            <p:nvPr/>
          </p:nvSpPr>
          <p:spPr>
            <a:xfrm>
              <a:off x="11228728" y="6611979"/>
              <a:ext cx="1317803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b</a:t>
              </a:r>
            </a:p>
          </p:txBody>
        </p:sp>
      </p:grpSp>
      <p:grpSp>
        <p:nvGrpSpPr>
          <p:cNvPr id="21" name="Grupare 20">
            <a:extLst>
              <a:ext uri="{FF2B5EF4-FFF2-40B4-BE49-F238E27FC236}">
                <a16:creationId xmlns:a16="http://schemas.microsoft.com/office/drawing/2014/main" id="{CAB402E9-A865-E05D-2155-346E1E8DE895}"/>
              </a:ext>
            </a:extLst>
          </p:cNvPr>
          <p:cNvGrpSpPr/>
          <p:nvPr/>
        </p:nvGrpSpPr>
        <p:grpSpPr>
          <a:xfrm>
            <a:off x="5677883" y="5905625"/>
            <a:ext cx="1963010" cy="2136609"/>
            <a:chOff x="5677883" y="5905625"/>
            <a:chExt cx="1963010" cy="2136609"/>
          </a:xfrm>
        </p:grpSpPr>
        <p:pic>
          <p:nvPicPr>
            <p:cNvPr id="11" name="Picture 11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>
              <a:fillRect/>
            </a:stretch>
          </p:blipFill>
          <p:spPr>
            <a:xfrm>
              <a:off x="5677883" y="5905625"/>
              <a:ext cx="1963010" cy="2136609"/>
            </a:xfrm>
            <a:prstGeom prst="rect">
              <a:avLst/>
            </a:prstGeom>
          </p:spPr>
        </p:pic>
        <p:sp>
          <p:nvSpPr>
            <p:cNvPr id="15" name="TextBox 15"/>
            <p:cNvSpPr txBox="1"/>
            <p:nvPr/>
          </p:nvSpPr>
          <p:spPr>
            <a:xfrm>
              <a:off x="6129616" y="6611979"/>
              <a:ext cx="1317803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a</a:t>
              </a:r>
            </a:p>
          </p:txBody>
        </p:sp>
      </p:grpSp>
      <p:grpSp>
        <p:nvGrpSpPr>
          <p:cNvPr id="22" name="Grupare 21">
            <a:extLst>
              <a:ext uri="{FF2B5EF4-FFF2-40B4-BE49-F238E27FC236}">
                <a16:creationId xmlns:a16="http://schemas.microsoft.com/office/drawing/2014/main" id="{CEF544B3-D392-CC48-85DF-89BE13BA45C6}"/>
              </a:ext>
            </a:extLst>
          </p:cNvPr>
          <p:cNvGrpSpPr/>
          <p:nvPr/>
        </p:nvGrpSpPr>
        <p:grpSpPr>
          <a:xfrm>
            <a:off x="7640487" y="6200900"/>
            <a:ext cx="3053049" cy="1455871"/>
            <a:chOff x="7640487" y="6200900"/>
            <a:chExt cx="3053049" cy="1455871"/>
          </a:xfrm>
        </p:grpSpPr>
        <p:grpSp>
          <p:nvGrpSpPr>
            <p:cNvPr id="9" name="Group 9"/>
            <p:cNvGrpSpPr/>
            <p:nvPr/>
          </p:nvGrpSpPr>
          <p:grpSpPr>
            <a:xfrm>
              <a:off x="7640487" y="6200900"/>
              <a:ext cx="3053049" cy="1455871"/>
              <a:chOff x="0" y="0"/>
              <a:chExt cx="1384899" cy="660400"/>
            </a:xfrm>
          </p:grpSpPr>
          <p:sp>
            <p:nvSpPr>
              <p:cNvPr id="10" name="Freeform 10">
                <a:hlinkClick r:id="rId6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6" name="TextBox 16"/>
            <p:cNvSpPr txBox="1"/>
            <p:nvPr/>
          </p:nvSpPr>
          <p:spPr>
            <a:xfrm>
              <a:off x="7761744" y="6673892"/>
              <a:ext cx="277744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obosit</a:t>
              </a:r>
            </a:p>
          </p:txBody>
        </p:sp>
      </p:grpSp>
      <p:grpSp>
        <p:nvGrpSpPr>
          <p:cNvPr id="24" name="Grupare 23">
            <a:extLst>
              <a:ext uri="{FF2B5EF4-FFF2-40B4-BE49-F238E27FC236}">
                <a16:creationId xmlns:a16="http://schemas.microsoft.com/office/drawing/2014/main" id="{B6444942-09F5-DB27-F890-D363214A3097}"/>
              </a:ext>
            </a:extLst>
          </p:cNvPr>
          <p:cNvGrpSpPr/>
          <p:nvPr/>
        </p:nvGrpSpPr>
        <p:grpSpPr>
          <a:xfrm>
            <a:off x="12672587" y="6200900"/>
            <a:ext cx="3053049" cy="1455871"/>
            <a:chOff x="12672587" y="6200900"/>
            <a:chExt cx="3053049" cy="1455871"/>
          </a:xfrm>
        </p:grpSpPr>
        <p:grpSp>
          <p:nvGrpSpPr>
            <p:cNvPr id="5" name="Group 5"/>
            <p:cNvGrpSpPr/>
            <p:nvPr/>
          </p:nvGrpSpPr>
          <p:grpSpPr>
            <a:xfrm>
              <a:off x="12672587" y="6200900"/>
              <a:ext cx="3053049" cy="1455871"/>
              <a:chOff x="0" y="0"/>
              <a:chExt cx="1384899" cy="660400"/>
            </a:xfrm>
          </p:grpSpPr>
          <p:sp>
            <p:nvSpPr>
              <p:cNvPr id="6" name="Freeform 6">
                <a:hlinkClick r:id="rId3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12764579" y="6628798"/>
              <a:ext cx="2869066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dezgustat</a:t>
              </a:r>
            </a:p>
          </p:txBody>
        </p:sp>
      </p:grp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592407" y="2417758"/>
            <a:ext cx="5451484" cy="5451484"/>
            <a:chOff x="0" y="0"/>
            <a:chExt cx="6350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9"/>
              <a:stretch>
                <a:fillRect t="-24986" b="-24986"/>
              </a:stretch>
            </a:blipFill>
          </p:spPr>
        </p:sp>
      </p:grpSp>
      <p:sp>
        <p:nvSpPr>
          <p:cNvPr id="20" name="TextBox 15">
            <a:extLst>
              <a:ext uri="{FF2B5EF4-FFF2-40B4-BE49-F238E27FC236}">
                <a16:creationId xmlns:a16="http://schemas.microsoft.com/office/drawing/2014/main" id="{81FDE295-76E5-C643-3F08-CE3E02003F33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2672587" y="6200900"/>
            <a:ext cx="3053049" cy="1455871"/>
            <a:chOff x="0" y="0"/>
            <a:chExt cx="1384899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4899" cy="660400"/>
            </a:xfrm>
            <a:custGeom>
              <a:avLst/>
              <a:gdLst/>
              <a:ahLst/>
              <a:cxnLst/>
              <a:rect l="l" t="t" r="r" b="b"/>
              <a:pathLst>
                <a:path w="1384899" h="660400">
                  <a:moveTo>
                    <a:pt x="126043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60439" y="0"/>
                  </a:lnTo>
                  <a:cubicBezTo>
                    <a:pt x="1329019" y="0"/>
                    <a:pt x="1384899" y="55880"/>
                    <a:pt x="1384899" y="124460"/>
                  </a:cubicBezTo>
                  <a:lnTo>
                    <a:pt x="1384899" y="535940"/>
                  </a:lnTo>
                  <a:cubicBezTo>
                    <a:pt x="1384899" y="604520"/>
                    <a:pt x="1329019" y="660400"/>
                    <a:pt x="1260439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0693536" y="5905625"/>
            <a:ext cx="1963009" cy="213660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5677883" y="5905625"/>
            <a:ext cx="5015653" cy="2136609"/>
            <a:chOff x="0" y="0"/>
            <a:chExt cx="6687537" cy="2848811"/>
          </a:xfrm>
        </p:grpSpPr>
        <p:grpSp>
          <p:nvGrpSpPr>
            <p:cNvPr id="9" name="Group 9"/>
            <p:cNvGrpSpPr/>
            <p:nvPr/>
          </p:nvGrpSpPr>
          <p:grpSpPr>
            <a:xfrm>
              <a:off x="2616805" y="393700"/>
              <a:ext cx="4070732" cy="1941161"/>
              <a:chOff x="0" y="0"/>
              <a:chExt cx="1384899" cy="6604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2617346" cy="2848811"/>
            </a:xfrm>
            <a:prstGeom prst="rect">
              <a:avLst/>
            </a:prstGeom>
          </p:spPr>
        </p:pic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2417758"/>
            <a:ext cx="5451484" cy="5451484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t="-24986" b="-24986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6129616" y="6566885"/>
            <a:ext cx="1317803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a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1228728" y="6280600"/>
            <a:ext cx="1317803" cy="1296472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se simte 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228728" y="6611979"/>
            <a:ext cx="1317803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b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761744" y="6673892"/>
            <a:ext cx="277744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obosit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740766" y="6673892"/>
            <a:ext cx="2916691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dezgustat</a:t>
            </a: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039373" y="-186601"/>
            <a:ext cx="6092226" cy="6092226"/>
          </a:xfrm>
          <a:prstGeom prst="rect">
            <a:avLst/>
          </a:prstGeom>
        </p:spPr>
      </p:pic>
      <p:sp>
        <p:nvSpPr>
          <p:cNvPr id="22" name="TextBox 15">
            <a:extLst>
              <a:ext uri="{FF2B5EF4-FFF2-40B4-BE49-F238E27FC236}">
                <a16:creationId xmlns:a16="http://schemas.microsoft.com/office/drawing/2014/main" id="{60822F3F-82DD-F815-A186-C71B6CE57852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  <p:sp>
        <p:nvSpPr>
          <p:cNvPr id="23" name="Săgeată: dreapta 22">
            <a:hlinkClick r:id="rId10" action="ppaction://hlinksldjump"/>
            <a:extLst>
              <a:ext uri="{FF2B5EF4-FFF2-40B4-BE49-F238E27FC236}">
                <a16:creationId xmlns:a16="http://schemas.microsoft.com/office/drawing/2014/main" id="{B41CE865-9603-E5F5-A4CF-DCAAF072F590}"/>
              </a:ext>
            </a:extLst>
          </p:cNvPr>
          <p:cNvSpPr/>
          <p:nvPr/>
        </p:nvSpPr>
        <p:spPr>
          <a:xfrm>
            <a:off x="16076479" y="8927805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3ECAA1A1-4BFD-40FE-2A55-493FE5974925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8025193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73514"/>
            <a:ext cx="5895728" cy="58957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14051" r="-14051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se simte ...</a:t>
            </a:r>
          </a:p>
        </p:txBody>
      </p:sp>
      <p:grpSp>
        <p:nvGrpSpPr>
          <p:cNvPr id="23" name="Grupare 22">
            <a:extLst>
              <a:ext uri="{FF2B5EF4-FFF2-40B4-BE49-F238E27FC236}">
                <a16:creationId xmlns:a16="http://schemas.microsoft.com/office/drawing/2014/main" id="{E518C238-3F1B-F2D7-4C42-B97AE324D1BC}"/>
              </a:ext>
            </a:extLst>
          </p:cNvPr>
          <p:cNvGrpSpPr/>
          <p:nvPr/>
        </p:nvGrpSpPr>
        <p:grpSpPr>
          <a:xfrm>
            <a:off x="11111023" y="5732633"/>
            <a:ext cx="1963009" cy="2136609"/>
            <a:chOff x="11111023" y="5732633"/>
            <a:chExt cx="1963009" cy="2136609"/>
          </a:xfrm>
        </p:grpSpPr>
        <p:pic>
          <p:nvPicPr>
            <p:cNvPr id="7" name="Picture 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11111023" y="5732633"/>
              <a:ext cx="1963009" cy="2136609"/>
            </a:xfrm>
            <a:prstGeom prst="rect">
              <a:avLst/>
            </a:prstGeom>
          </p:spPr>
        </p:pic>
        <p:sp>
          <p:nvSpPr>
            <p:cNvPr id="16" name="TextBox 16"/>
            <p:cNvSpPr txBox="1"/>
            <p:nvPr/>
          </p:nvSpPr>
          <p:spPr>
            <a:xfrm>
              <a:off x="11792258" y="6340517"/>
              <a:ext cx="841088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b</a:t>
              </a:r>
            </a:p>
          </p:txBody>
        </p:sp>
      </p:grpSp>
      <p:grpSp>
        <p:nvGrpSpPr>
          <p:cNvPr id="21" name="Grupare 20">
            <a:extLst>
              <a:ext uri="{FF2B5EF4-FFF2-40B4-BE49-F238E27FC236}">
                <a16:creationId xmlns:a16="http://schemas.microsoft.com/office/drawing/2014/main" id="{2A6A1B32-14B5-1280-D1B7-90AB3DBB0FA9}"/>
              </a:ext>
            </a:extLst>
          </p:cNvPr>
          <p:cNvGrpSpPr/>
          <p:nvPr/>
        </p:nvGrpSpPr>
        <p:grpSpPr>
          <a:xfrm>
            <a:off x="6291955" y="5732633"/>
            <a:ext cx="1963010" cy="2136609"/>
            <a:chOff x="6291955" y="5732633"/>
            <a:chExt cx="1963010" cy="2136609"/>
          </a:xfrm>
        </p:grpSpPr>
        <p:pic>
          <p:nvPicPr>
            <p:cNvPr id="11" name="Picture 11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6291955" y="5732633"/>
              <a:ext cx="1963010" cy="2136609"/>
            </a:xfrm>
            <a:prstGeom prst="rect">
              <a:avLst/>
            </a:prstGeom>
          </p:spPr>
        </p:pic>
        <p:sp>
          <p:nvSpPr>
            <p:cNvPr id="17" name="TextBox 17"/>
            <p:cNvSpPr txBox="1"/>
            <p:nvPr/>
          </p:nvSpPr>
          <p:spPr>
            <a:xfrm>
              <a:off x="7156915" y="6438988"/>
              <a:ext cx="643260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a</a:t>
              </a:r>
            </a:p>
          </p:txBody>
        </p:sp>
      </p:grpSp>
      <p:grpSp>
        <p:nvGrpSpPr>
          <p:cNvPr id="22" name="Grupare 21">
            <a:extLst>
              <a:ext uri="{FF2B5EF4-FFF2-40B4-BE49-F238E27FC236}">
                <a16:creationId xmlns:a16="http://schemas.microsoft.com/office/drawing/2014/main" id="{AFA736FF-779D-C81E-C028-707143008D0A}"/>
              </a:ext>
            </a:extLst>
          </p:cNvPr>
          <p:cNvGrpSpPr/>
          <p:nvPr/>
        </p:nvGrpSpPr>
        <p:grpSpPr>
          <a:xfrm>
            <a:off x="8254559" y="6027908"/>
            <a:ext cx="3053049" cy="1455871"/>
            <a:chOff x="8254559" y="6027908"/>
            <a:chExt cx="3053049" cy="1455871"/>
          </a:xfrm>
        </p:grpSpPr>
        <p:grpSp>
          <p:nvGrpSpPr>
            <p:cNvPr id="9" name="Group 9"/>
            <p:cNvGrpSpPr/>
            <p:nvPr/>
          </p:nvGrpSpPr>
          <p:grpSpPr>
            <a:xfrm>
              <a:off x="8254559" y="6027908"/>
              <a:ext cx="3053049" cy="1455871"/>
              <a:chOff x="0" y="0"/>
              <a:chExt cx="1384899" cy="660400"/>
            </a:xfrm>
          </p:grpSpPr>
          <p:sp>
            <p:nvSpPr>
              <p:cNvPr id="10" name="Freeform 10">
                <a:hlinkClick r:id="rId7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>
              <a:off x="8392359" y="6424496"/>
              <a:ext cx="277744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ro-RO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îngrijorat</a:t>
              </a:r>
              <a:endPara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rupare 23">
            <a:extLst>
              <a:ext uri="{FF2B5EF4-FFF2-40B4-BE49-F238E27FC236}">
                <a16:creationId xmlns:a16="http://schemas.microsoft.com/office/drawing/2014/main" id="{3B0EDAE8-2830-93F6-3F48-10F7F61217FD}"/>
              </a:ext>
            </a:extLst>
          </p:cNvPr>
          <p:cNvGrpSpPr/>
          <p:nvPr/>
        </p:nvGrpSpPr>
        <p:grpSpPr>
          <a:xfrm>
            <a:off x="13074032" y="5974531"/>
            <a:ext cx="3053049" cy="1455871"/>
            <a:chOff x="13074032" y="5974531"/>
            <a:chExt cx="3053049" cy="1455871"/>
          </a:xfrm>
        </p:grpSpPr>
        <p:grpSp>
          <p:nvGrpSpPr>
            <p:cNvPr id="5" name="Group 5"/>
            <p:cNvGrpSpPr/>
            <p:nvPr/>
          </p:nvGrpSpPr>
          <p:grpSpPr>
            <a:xfrm>
              <a:off x="13074032" y="5974531"/>
              <a:ext cx="3053049" cy="1455871"/>
              <a:chOff x="0" y="0"/>
              <a:chExt cx="1384899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9" name="TextBox 19"/>
            <p:cNvSpPr txBox="1"/>
            <p:nvPr/>
          </p:nvSpPr>
          <p:spPr>
            <a:xfrm>
              <a:off x="13166023" y="6438988"/>
              <a:ext cx="2869066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încântat</a:t>
              </a:r>
            </a:p>
          </p:txBody>
        </p:sp>
      </p:grpSp>
      <p:sp>
        <p:nvSpPr>
          <p:cNvPr id="20" name="TextBox 15">
            <a:extLst>
              <a:ext uri="{FF2B5EF4-FFF2-40B4-BE49-F238E27FC236}">
                <a16:creationId xmlns:a16="http://schemas.microsoft.com/office/drawing/2014/main" id="{BF631213-8D65-319B-0AB5-388D4B8831DB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3074032" y="6200900"/>
            <a:ext cx="3053049" cy="1455871"/>
            <a:chOff x="0" y="0"/>
            <a:chExt cx="1384899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4899" cy="660400"/>
            </a:xfrm>
            <a:custGeom>
              <a:avLst/>
              <a:gdLst/>
              <a:ahLst/>
              <a:cxnLst/>
              <a:rect l="l" t="t" r="r" b="b"/>
              <a:pathLst>
                <a:path w="1384899" h="660400">
                  <a:moveTo>
                    <a:pt x="126043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60439" y="0"/>
                  </a:lnTo>
                  <a:cubicBezTo>
                    <a:pt x="1329019" y="0"/>
                    <a:pt x="1384899" y="55880"/>
                    <a:pt x="1384899" y="124460"/>
                  </a:cubicBezTo>
                  <a:lnTo>
                    <a:pt x="1384899" y="535940"/>
                  </a:lnTo>
                  <a:cubicBezTo>
                    <a:pt x="1384899" y="604520"/>
                    <a:pt x="1329019" y="660400"/>
                    <a:pt x="1260439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085486" y="5905625"/>
            <a:ext cx="1963009" cy="213660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6242972" y="5860531"/>
            <a:ext cx="5015653" cy="2136609"/>
            <a:chOff x="0" y="0"/>
            <a:chExt cx="6687537" cy="2848811"/>
          </a:xfrm>
        </p:grpSpPr>
        <p:grpSp>
          <p:nvGrpSpPr>
            <p:cNvPr id="9" name="Group 9"/>
            <p:cNvGrpSpPr/>
            <p:nvPr/>
          </p:nvGrpSpPr>
          <p:grpSpPr>
            <a:xfrm>
              <a:off x="2616805" y="393700"/>
              <a:ext cx="4070732" cy="1941161"/>
              <a:chOff x="0" y="0"/>
              <a:chExt cx="1384899" cy="6604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2617346" cy="2848811"/>
            </a:xfrm>
            <a:prstGeom prst="rect">
              <a:avLst/>
            </a:prstGeom>
          </p:spPr>
        </p:pic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66714"/>
            <a:ext cx="5902528" cy="59025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14051" r="-14051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se simte ...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553901" y="6566885"/>
            <a:ext cx="1317803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b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790211" y="6487186"/>
            <a:ext cx="1317803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a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308039" y="6549098"/>
            <a:ext cx="277744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îngrijorat</a:t>
            </a:r>
            <a:endParaRPr lang="en-US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3166023" y="6628798"/>
            <a:ext cx="2869066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încântat</a:t>
            </a: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1553901" y="6200900"/>
            <a:ext cx="1317803" cy="1296472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039373" y="-186601"/>
            <a:ext cx="6092226" cy="6092226"/>
          </a:xfrm>
          <a:prstGeom prst="rect">
            <a:avLst/>
          </a:prstGeom>
        </p:spPr>
      </p:pic>
      <p:sp>
        <p:nvSpPr>
          <p:cNvPr id="22" name="TextBox 15">
            <a:extLst>
              <a:ext uri="{FF2B5EF4-FFF2-40B4-BE49-F238E27FC236}">
                <a16:creationId xmlns:a16="http://schemas.microsoft.com/office/drawing/2014/main" id="{AB8A55B2-B52F-0E9F-744E-B6E97F482175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  <p:sp>
        <p:nvSpPr>
          <p:cNvPr id="23" name="Săgeată: dreapta 22">
            <a:hlinkClick r:id="rId10" action="ppaction://hlinksldjump"/>
            <a:extLst>
              <a:ext uri="{FF2B5EF4-FFF2-40B4-BE49-F238E27FC236}">
                <a16:creationId xmlns:a16="http://schemas.microsoft.com/office/drawing/2014/main" id="{3E18627B-DCC5-07E5-1578-A2213547C01E}"/>
              </a:ext>
            </a:extLst>
          </p:cNvPr>
          <p:cNvSpPr/>
          <p:nvPr/>
        </p:nvSpPr>
        <p:spPr>
          <a:xfrm>
            <a:off x="16098052" y="8927805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7C8885FC-54D3-96FE-F4A8-369F7B9492CD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39798306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73514"/>
            <a:ext cx="5895728" cy="58957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57038" t="-2271" b="-2271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...</a:t>
            </a:r>
          </a:p>
        </p:txBody>
      </p:sp>
      <p:grpSp>
        <p:nvGrpSpPr>
          <p:cNvPr id="23" name="Grupare 22">
            <a:extLst>
              <a:ext uri="{FF2B5EF4-FFF2-40B4-BE49-F238E27FC236}">
                <a16:creationId xmlns:a16="http://schemas.microsoft.com/office/drawing/2014/main" id="{2ACBF601-5615-ED78-6199-BB3B19530AA4}"/>
              </a:ext>
            </a:extLst>
          </p:cNvPr>
          <p:cNvGrpSpPr/>
          <p:nvPr/>
        </p:nvGrpSpPr>
        <p:grpSpPr>
          <a:xfrm>
            <a:off x="11111023" y="5732633"/>
            <a:ext cx="1963009" cy="2136609"/>
            <a:chOff x="11111023" y="5732633"/>
            <a:chExt cx="1963009" cy="2136609"/>
          </a:xfrm>
        </p:grpSpPr>
        <p:pic>
          <p:nvPicPr>
            <p:cNvPr id="7" name="Picture 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11111023" y="5732633"/>
              <a:ext cx="1963009" cy="2136609"/>
            </a:xfrm>
            <a:prstGeom prst="rect">
              <a:avLst/>
            </a:prstGeom>
          </p:spPr>
        </p:pic>
        <p:sp>
          <p:nvSpPr>
            <p:cNvPr id="16" name="TextBox 16"/>
            <p:cNvSpPr txBox="1"/>
            <p:nvPr/>
          </p:nvSpPr>
          <p:spPr>
            <a:xfrm>
              <a:off x="11861235" y="6348500"/>
              <a:ext cx="841088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b</a:t>
              </a:r>
            </a:p>
          </p:txBody>
        </p:sp>
      </p:grpSp>
      <p:grpSp>
        <p:nvGrpSpPr>
          <p:cNvPr id="21" name="Grupare 20">
            <a:extLst>
              <a:ext uri="{FF2B5EF4-FFF2-40B4-BE49-F238E27FC236}">
                <a16:creationId xmlns:a16="http://schemas.microsoft.com/office/drawing/2014/main" id="{B71BB75F-6EDB-02CA-B296-2E86220BA5E9}"/>
              </a:ext>
            </a:extLst>
          </p:cNvPr>
          <p:cNvGrpSpPr/>
          <p:nvPr/>
        </p:nvGrpSpPr>
        <p:grpSpPr>
          <a:xfrm>
            <a:off x="6291955" y="5732633"/>
            <a:ext cx="1963010" cy="2136609"/>
            <a:chOff x="6291955" y="5732633"/>
            <a:chExt cx="1963010" cy="2136609"/>
          </a:xfrm>
        </p:grpSpPr>
        <p:pic>
          <p:nvPicPr>
            <p:cNvPr id="11" name="Picture 11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6291955" y="5732633"/>
              <a:ext cx="1963010" cy="2136609"/>
            </a:xfrm>
            <a:prstGeom prst="rect">
              <a:avLst/>
            </a:prstGeom>
          </p:spPr>
        </p:pic>
        <p:sp>
          <p:nvSpPr>
            <p:cNvPr id="17" name="TextBox 17"/>
            <p:cNvSpPr txBox="1"/>
            <p:nvPr/>
          </p:nvSpPr>
          <p:spPr>
            <a:xfrm>
              <a:off x="7087709" y="6340516"/>
              <a:ext cx="643260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a</a:t>
              </a:r>
            </a:p>
          </p:txBody>
        </p:sp>
      </p:grpSp>
      <p:grpSp>
        <p:nvGrpSpPr>
          <p:cNvPr id="22" name="Grupare 21">
            <a:extLst>
              <a:ext uri="{FF2B5EF4-FFF2-40B4-BE49-F238E27FC236}">
                <a16:creationId xmlns:a16="http://schemas.microsoft.com/office/drawing/2014/main" id="{07DB5B52-5F74-3509-A1E8-3292FD8F6D86}"/>
              </a:ext>
            </a:extLst>
          </p:cNvPr>
          <p:cNvGrpSpPr/>
          <p:nvPr/>
        </p:nvGrpSpPr>
        <p:grpSpPr>
          <a:xfrm>
            <a:off x="8254559" y="6027908"/>
            <a:ext cx="3053049" cy="1455871"/>
            <a:chOff x="8254559" y="6027908"/>
            <a:chExt cx="3053049" cy="1455871"/>
          </a:xfrm>
        </p:grpSpPr>
        <p:grpSp>
          <p:nvGrpSpPr>
            <p:cNvPr id="9" name="Group 9"/>
            <p:cNvGrpSpPr/>
            <p:nvPr/>
          </p:nvGrpSpPr>
          <p:grpSpPr>
            <a:xfrm>
              <a:off x="8254559" y="6027908"/>
              <a:ext cx="3053049" cy="1455871"/>
              <a:chOff x="0" y="0"/>
              <a:chExt cx="1384899" cy="660400"/>
            </a:xfrm>
          </p:grpSpPr>
          <p:sp>
            <p:nvSpPr>
              <p:cNvPr id="10" name="Freeform 10">
                <a:hlinkClick r:id="rId7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>
              <a:off x="8333575" y="6500900"/>
              <a:ext cx="2777447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trist</a:t>
              </a:r>
            </a:p>
          </p:txBody>
        </p:sp>
      </p:grpSp>
      <p:grpSp>
        <p:nvGrpSpPr>
          <p:cNvPr id="24" name="Grupare 23">
            <a:extLst>
              <a:ext uri="{FF2B5EF4-FFF2-40B4-BE49-F238E27FC236}">
                <a16:creationId xmlns:a16="http://schemas.microsoft.com/office/drawing/2014/main" id="{15BF6E13-EC31-5754-DBC2-4B785D657E66}"/>
              </a:ext>
            </a:extLst>
          </p:cNvPr>
          <p:cNvGrpSpPr/>
          <p:nvPr/>
        </p:nvGrpSpPr>
        <p:grpSpPr>
          <a:xfrm>
            <a:off x="13074032" y="5974531"/>
            <a:ext cx="3053049" cy="1455871"/>
            <a:chOff x="13074032" y="5974531"/>
            <a:chExt cx="3053049" cy="1455871"/>
          </a:xfrm>
        </p:grpSpPr>
        <p:grpSp>
          <p:nvGrpSpPr>
            <p:cNvPr id="5" name="Group 5"/>
            <p:cNvGrpSpPr/>
            <p:nvPr/>
          </p:nvGrpSpPr>
          <p:grpSpPr>
            <a:xfrm>
              <a:off x="13074032" y="5974531"/>
              <a:ext cx="3053049" cy="1455871"/>
              <a:chOff x="0" y="0"/>
              <a:chExt cx="1384899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9" name="TextBox 19"/>
            <p:cNvSpPr txBox="1"/>
            <p:nvPr/>
          </p:nvSpPr>
          <p:spPr>
            <a:xfrm>
              <a:off x="13166023" y="6470093"/>
              <a:ext cx="2869066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ro-RO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uimit</a:t>
              </a:r>
              <a:endPara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TextBox 15">
            <a:extLst>
              <a:ext uri="{FF2B5EF4-FFF2-40B4-BE49-F238E27FC236}">
                <a16:creationId xmlns:a16="http://schemas.microsoft.com/office/drawing/2014/main" id="{BAFCB3C6-F2D8-D09F-EB2F-8AA66F7B8058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3074032" y="5974531"/>
            <a:ext cx="3053049" cy="1455871"/>
            <a:chOff x="0" y="0"/>
            <a:chExt cx="1384899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4899" cy="660400"/>
            </a:xfrm>
            <a:custGeom>
              <a:avLst/>
              <a:gdLst/>
              <a:ahLst/>
              <a:cxnLst/>
              <a:rect l="l" t="t" r="r" b="b"/>
              <a:pathLst>
                <a:path w="1384899" h="660400">
                  <a:moveTo>
                    <a:pt x="126043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60439" y="0"/>
                  </a:lnTo>
                  <a:cubicBezTo>
                    <a:pt x="1329019" y="0"/>
                    <a:pt x="1384899" y="55880"/>
                    <a:pt x="1384899" y="124460"/>
                  </a:cubicBezTo>
                  <a:lnTo>
                    <a:pt x="1384899" y="535940"/>
                  </a:lnTo>
                  <a:cubicBezTo>
                    <a:pt x="1384899" y="604520"/>
                    <a:pt x="1329019" y="660400"/>
                    <a:pt x="1260439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111023" y="5732633"/>
            <a:ext cx="1963009" cy="213660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6291955" y="5732633"/>
            <a:ext cx="5015653" cy="2136609"/>
            <a:chOff x="0" y="0"/>
            <a:chExt cx="6687537" cy="2848811"/>
          </a:xfrm>
        </p:grpSpPr>
        <p:grpSp>
          <p:nvGrpSpPr>
            <p:cNvPr id="9" name="Group 9"/>
            <p:cNvGrpSpPr/>
            <p:nvPr/>
          </p:nvGrpSpPr>
          <p:grpSpPr>
            <a:xfrm>
              <a:off x="2616805" y="393700"/>
              <a:ext cx="4070732" cy="1941161"/>
              <a:chOff x="0" y="0"/>
              <a:chExt cx="1384899" cy="6604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2617346" cy="2848811"/>
            </a:xfrm>
            <a:prstGeom prst="rect">
              <a:avLst/>
            </a:prstGeom>
          </p:spPr>
        </p:pic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73514"/>
            <a:ext cx="5895728" cy="58957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57038" t="-2271" b="-2271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...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92258" y="6340517"/>
            <a:ext cx="841088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b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156915" y="6438988"/>
            <a:ext cx="643260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a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333575" y="6500900"/>
            <a:ext cx="2777447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trist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166023" y="6500900"/>
            <a:ext cx="2869066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uimit</a:t>
            </a:r>
            <a:endParaRPr lang="en-US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819644" y="6054231"/>
            <a:ext cx="1317803" cy="1296472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039373" y="-186601"/>
            <a:ext cx="6092226" cy="6092226"/>
          </a:xfrm>
          <a:prstGeom prst="rect">
            <a:avLst/>
          </a:prstGeom>
        </p:spPr>
      </p:pic>
      <p:sp>
        <p:nvSpPr>
          <p:cNvPr id="22" name="TextBox 15">
            <a:extLst>
              <a:ext uri="{FF2B5EF4-FFF2-40B4-BE49-F238E27FC236}">
                <a16:creationId xmlns:a16="http://schemas.microsoft.com/office/drawing/2014/main" id="{7B7C40BA-447A-7AA6-FF24-46539A9F7078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  <p:sp>
        <p:nvSpPr>
          <p:cNvPr id="23" name="Săgeată: dreapta 22">
            <a:hlinkClick r:id="rId10" action="ppaction://hlinksldjump"/>
            <a:extLst>
              <a:ext uri="{FF2B5EF4-FFF2-40B4-BE49-F238E27FC236}">
                <a16:creationId xmlns:a16="http://schemas.microsoft.com/office/drawing/2014/main" id="{67F40196-41A3-40B4-FAD4-C00C86E22C98}"/>
              </a:ext>
            </a:extLst>
          </p:cNvPr>
          <p:cNvSpPr/>
          <p:nvPr/>
        </p:nvSpPr>
        <p:spPr>
          <a:xfrm>
            <a:off x="16076479" y="8933248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07F8BCED-D294-2B2D-39B8-080150169046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10511718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73514"/>
            <a:ext cx="5895728" cy="58957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24966" r="-24966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...</a:t>
            </a:r>
          </a:p>
        </p:txBody>
      </p:sp>
      <p:grpSp>
        <p:nvGrpSpPr>
          <p:cNvPr id="24" name="Grupare 23">
            <a:extLst>
              <a:ext uri="{FF2B5EF4-FFF2-40B4-BE49-F238E27FC236}">
                <a16:creationId xmlns:a16="http://schemas.microsoft.com/office/drawing/2014/main" id="{33605C49-DBF3-E8EB-846A-4A5E563ED925}"/>
              </a:ext>
            </a:extLst>
          </p:cNvPr>
          <p:cNvGrpSpPr/>
          <p:nvPr/>
        </p:nvGrpSpPr>
        <p:grpSpPr>
          <a:xfrm>
            <a:off x="11111023" y="5732633"/>
            <a:ext cx="1963009" cy="2136609"/>
            <a:chOff x="11111023" y="5732633"/>
            <a:chExt cx="1963009" cy="2136609"/>
          </a:xfrm>
        </p:grpSpPr>
        <p:pic>
          <p:nvPicPr>
            <p:cNvPr id="7" name="Picture 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11111023" y="5732633"/>
              <a:ext cx="1963009" cy="2136609"/>
            </a:xfrm>
            <a:prstGeom prst="rect">
              <a:avLst/>
            </a:prstGeom>
          </p:spPr>
        </p:pic>
        <p:sp>
          <p:nvSpPr>
            <p:cNvPr id="16" name="TextBox 16"/>
            <p:cNvSpPr txBox="1"/>
            <p:nvPr/>
          </p:nvSpPr>
          <p:spPr>
            <a:xfrm>
              <a:off x="11855961" y="6340516"/>
              <a:ext cx="841088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b</a:t>
              </a:r>
            </a:p>
          </p:txBody>
        </p:sp>
      </p:grpSp>
      <p:grpSp>
        <p:nvGrpSpPr>
          <p:cNvPr id="21" name="Grupare 20">
            <a:extLst>
              <a:ext uri="{FF2B5EF4-FFF2-40B4-BE49-F238E27FC236}">
                <a16:creationId xmlns:a16="http://schemas.microsoft.com/office/drawing/2014/main" id="{C81E9160-A7E4-5601-87DD-6168F74BF190}"/>
              </a:ext>
            </a:extLst>
          </p:cNvPr>
          <p:cNvGrpSpPr/>
          <p:nvPr/>
        </p:nvGrpSpPr>
        <p:grpSpPr>
          <a:xfrm>
            <a:off x="6037116" y="5732633"/>
            <a:ext cx="2062747" cy="2245167"/>
            <a:chOff x="6037116" y="5732633"/>
            <a:chExt cx="2062747" cy="2245167"/>
          </a:xfrm>
        </p:grpSpPr>
        <p:pic>
          <p:nvPicPr>
            <p:cNvPr id="11" name="Picture 11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6037116" y="5732633"/>
              <a:ext cx="2062747" cy="2245167"/>
            </a:xfrm>
            <a:prstGeom prst="rect">
              <a:avLst/>
            </a:prstGeom>
          </p:spPr>
        </p:pic>
        <p:sp>
          <p:nvSpPr>
            <p:cNvPr id="17" name="TextBox 17"/>
            <p:cNvSpPr txBox="1"/>
            <p:nvPr/>
          </p:nvSpPr>
          <p:spPr>
            <a:xfrm>
              <a:off x="6899252" y="6394143"/>
              <a:ext cx="643260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a</a:t>
              </a:r>
            </a:p>
          </p:txBody>
        </p:sp>
      </p:grpSp>
      <p:grpSp>
        <p:nvGrpSpPr>
          <p:cNvPr id="22" name="Grupare 21">
            <a:extLst>
              <a:ext uri="{FF2B5EF4-FFF2-40B4-BE49-F238E27FC236}">
                <a16:creationId xmlns:a16="http://schemas.microsoft.com/office/drawing/2014/main" id="{D1C3DBF3-E0A5-9DFC-8951-26ADFDEE79EF}"/>
              </a:ext>
            </a:extLst>
          </p:cNvPr>
          <p:cNvGrpSpPr/>
          <p:nvPr/>
        </p:nvGrpSpPr>
        <p:grpSpPr>
          <a:xfrm>
            <a:off x="8099437" y="6042910"/>
            <a:ext cx="3208171" cy="1529842"/>
            <a:chOff x="8099437" y="6042910"/>
            <a:chExt cx="3208171" cy="1529842"/>
          </a:xfrm>
        </p:grpSpPr>
        <p:grpSp>
          <p:nvGrpSpPr>
            <p:cNvPr id="9" name="Group 9"/>
            <p:cNvGrpSpPr/>
            <p:nvPr/>
          </p:nvGrpSpPr>
          <p:grpSpPr>
            <a:xfrm>
              <a:off x="8099437" y="6042910"/>
              <a:ext cx="3208171" cy="1529842"/>
              <a:chOff x="0" y="0"/>
              <a:chExt cx="1384899" cy="660400"/>
            </a:xfrm>
          </p:grpSpPr>
          <p:sp>
            <p:nvSpPr>
              <p:cNvPr id="10" name="Freeform 10">
                <a:hlinkClick r:id="rId7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>
              <a:off x="8208195" y="6537086"/>
              <a:ext cx="3020533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încrezător</a:t>
              </a:r>
            </a:p>
          </p:txBody>
        </p:sp>
      </p:grpSp>
      <p:grpSp>
        <p:nvGrpSpPr>
          <p:cNvPr id="23" name="Grupare 22">
            <a:extLst>
              <a:ext uri="{FF2B5EF4-FFF2-40B4-BE49-F238E27FC236}">
                <a16:creationId xmlns:a16="http://schemas.microsoft.com/office/drawing/2014/main" id="{883D1E17-67AD-A7F4-9261-2C97DF5E280E}"/>
              </a:ext>
            </a:extLst>
          </p:cNvPr>
          <p:cNvGrpSpPr/>
          <p:nvPr/>
        </p:nvGrpSpPr>
        <p:grpSpPr>
          <a:xfrm>
            <a:off x="13074032" y="5974531"/>
            <a:ext cx="3053049" cy="1455871"/>
            <a:chOff x="13074032" y="5974531"/>
            <a:chExt cx="3053049" cy="1455871"/>
          </a:xfrm>
        </p:grpSpPr>
        <p:grpSp>
          <p:nvGrpSpPr>
            <p:cNvPr id="5" name="Group 5"/>
            <p:cNvGrpSpPr/>
            <p:nvPr/>
          </p:nvGrpSpPr>
          <p:grpSpPr>
            <a:xfrm>
              <a:off x="13074032" y="5974531"/>
              <a:ext cx="3053049" cy="1455871"/>
              <a:chOff x="0" y="0"/>
              <a:chExt cx="1384899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9" name="TextBox 19"/>
            <p:cNvSpPr txBox="1"/>
            <p:nvPr/>
          </p:nvSpPr>
          <p:spPr>
            <a:xfrm>
              <a:off x="13170677" y="6470343"/>
              <a:ext cx="2869066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confuz</a:t>
              </a:r>
            </a:p>
          </p:txBody>
        </p:sp>
      </p:grpSp>
      <p:sp>
        <p:nvSpPr>
          <p:cNvPr id="20" name="TextBox 15">
            <a:extLst>
              <a:ext uri="{FF2B5EF4-FFF2-40B4-BE49-F238E27FC236}">
                <a16:creationId xmlns:a16="http://schemas.microsoft.com/office/drawing/2014/main" id="{3B71880A-8C69-E62A-211A-D96539836275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3074032" y="5974531"/>
            <a:ext cx="3053049" cy="1455871"/>
            <a:chOff x="0" y="0"/>
            <a:chExt cx="1384899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4899" cy="660400"/>
            </a:xfrm>
            <a:custGeom>
              <a:avLst/>
              <a:gdLst/>
              <a:ahLst/>
              <a:cxnLst/>
              <a:rect l="l" t="t" r="r" b="b"/>
              <a:pathLst>
                <a:path w="1384899" h="660400">
                  <a:moveTo>
                    <a:pt x="126043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60439" y="0"/>
                  </a:lnTo>
                  <a:cubicBezTo>
                    <a:pt x="1329019" y="0"/>
                    <a:pt x="1384899" y="55880"/>
                    <a:pt x="1384899" y="124460"/>
                  </a:cubicBezTo>
                  <a:lnTo>
                    <a:pt x="1384899" y="535940"/>
                  </a:lnTo>
                  <a:cubicBezTo>
                    <a:pt x="1384899" y="604520"/>
                    <a:pt x="1329019" y="660400"/>
                    <a:pt x="1260439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111023" y="5732633"/>
            <a:ext cx="1963009" cy="213660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6037116" y="5732633"/>
            <a:ext cx="5270492" cy="2245167"/>
            <a:chOff x="0" y="0"/>
            <a:chExt cx="7027323" cy="2993556"/>
          </a:xfrm>
        </p:grpSpPr>
        <p:grpSp>
          <p:nvGrpSpPr>
            <p:cNvPr id="9" name="Group 9"/>
            <p:cNvGrpSpPr/>
            <p:nvPr/>
          </p:nvGrpSpPr>
          <p:grpSpPr>
            <a:xfrm>
              <a:off x="2749762" y="413703"/>
              <a:ext cx="4277561" cy="2039789"/>
              <a:chOff x="0" y="0"/>
              <a:chExt cx="1384899" cy="6604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2750330" cy="2993556"/>
            </a:xfrm>
            <a:prstGeom prst="rect">
              <a:avLst/>
            </a:prstGeom>
          </p:spPr>
        </p:pic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73514"/>
            <a:ext cx="5895728" cy="58957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24966" r="-24966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...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92258" y="6340517"/>
            <a:ext cx="841088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b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899252" y="6438988"/>
            <a:ext cx="643260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a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208195" y="6537086"/>
            <a:ext cx="3020533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încrezător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166023" y="6500900"/>
            <a:ext cx="2869066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confuz</a:t>
            </a: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561981" y="6152702"/>
            <a:ext cx="1317803" cy="1296472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039373" y="-186601"/>
            <a:ext cx="6092226" cy="6092226"/>
          </a:xfrm>
          <a:prstGeom prst="rect">
            <a:avLst/>
          </a:prstGeom>
        </p:spPr>
      </p:pic>
      <p:sp>
        <p:nvSpPr>
          <p:cNvPr id="22" name="TextBox 15">
            <a:extLst>
              <a:ext uri="{FF2B5EF4-FFF2-40B4-BE49-F238E27FC236}">
                <a16:creationId xmlns:a16="http://schemas.microsoft.com/office/drawing/2014/main" id="{7FF0D7A2-628F-9CC9-5C08-537B69A66B76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  <p:sp>
        <p:nvSpPr>
          <p:cNvPr id="23" name="Săgeată: dreapta 22">
            <a:hlinkClick r:id="rId10" action="ppaction://hlinksldjump"/>
            <a:extLst>
              <a:ext uri="{FF2B5EF4-FFF2-40B4-BE49-F238E27FC236}">
                <a16:creationId xmlns:a16="http://schemas.microsoft.com/office/drawing/2014/main" id="{FA9A6DA4-BCF9-772D-053F-330BBC924F3A}"/>
              </a:ext>
            </a:extLst>
          </p:cNvPr>
          <p:cNvSpPr/>
          <p:nvPr/>
        </p:nvSpPr>
        <p:spPr>
          <a:xfrm>
            <a:off x="16076479" y="8927805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891CEBBA-6477-1A96-49F8-0479D4105C12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20103338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73514"/>
            <a:ext cx="5895728" cy="58957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24966" r="-24966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...</a:t>
            </a:r>
          </a:p>
        </p:txBody>
      </p:sp>
      <p:grpSp>
        <p:nvGrpSpPr>
          <p:cNvPr id="23" name="Grupare 22">
            <a:extLst>
              <a:ext uri="{FF2B5EF4-FFF2-40B4-BE49-F238E27FC236}">
                <a16:creationId xmlns:a16="http://schemas.microsoft.com/office/drawing/2014/main" id="{F27B96A2-383E-C2C2-5C05-BBF0506EAF62}"/>
              </a:ext>
            </a:extLst>
          </p:cNvPr>
          <p:cNvGrpSpPr/>
          <p:nvPr/>
        </p:nvGrpSpPr>
        <p:grpSpPr>
          <a:xfrm>
            <a:off x="11111023" y="5732633"/>
            <a:ext cx="1963009" cy="2136609"/>
            <a:chOff x="11111023" y="5732633"/>
            <a:chExt cx="1963009" cy="2136609"/>
          </a:xfrm>
        </p:grpSpPr>
        <p:pic>
          <p:nvPicPr>
            <p:cNvPr id="7" name="Picture 7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11111023" y="5732633"/>
              <a:ext cx="1963009" cy="2136609"/>
            </a:xfrm>
            <a:prstGeom prst="rect">
              <a:avLst/>
            </a:prstGeom>
          </p:spPr>
        </p:pic>
        <p:sp>
          <p:nvSpPr>
            <p:cNvPr id="16" name="TextBox 16"/>
            <p:cNvSpPr txBox="1"/>
            <p:nvPr/>
          </p:nvSpPr>
          <p:spPr>
            <a:xfrm>
              <a:off x="11792258" y="6340517"/>
              <a:ext cx="841088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b</a:t>
              </a:r>
            </a:p>
          </p:txBody>
        </p:sp>
      </p:grpSp>
      <p:grpSp>
        <p:nvGrpSpPr>
          <p:cNvPr id="21" name="Grupare 20">
            <a:extLst>
              <a:ext uri="{FF2B5EF4-FFF2-40B4-BE49-F238E27FC236}">
                <a16:creationId xmlns:a16="http://schemas.microsoft.com/office/drawing/2014/main" id="{75D98BCF-B3D8-9109-84F5-E7D9ECF41B4F}"/>
              </a:ext>
            </a:extLst>
          </p:cNvPr>
          <p:cNvGrpSpPr/>
          <p:nvPr/>
        </p:nvGrpSpPr>
        <p:grpSpPr>
          <a:xfrm>
            <a:off x="6037116" y="5676900"/>
            <a:ext cx="2062747" cy="2245167"/>
            <a:chOff x="6037116" y="5732633"/>
            <a:chExt cx="2062747" cy="2245167"/>
          </a:xfrm>
        </p:grpSpPr>
        <p:pic>
          <p:nvPicPr>
            <p:cNvPr id="11" name="Picture 11">
              <a:hlinkClick r:id="rId7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6037116" y="5732633"/>
              <a:ext cx="2062747" cy="2245167"/>
            </a:xfrm>
            <a:prstGeom prst="rect">
              <a:avLst/>
            </a:prstGeom>
          </p:spPr>
        </p:pic>
        <p:sp>
          <p:nvSpPr>
            <p:cNvPr id="17" name="TextBox 17"/>
            <p:cNvSpPr txBox="1"/>
            <p:nvPr/>
          </p:nvSpPr>
          <p:spPr>
            <a:xfrm>
              <a:off x="6899252" y="6438988"/>
              <a:ext cx="643260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800" dirty="0">
                  <a:solidFill>
                    <a:srgbClr val="FFFFFF"/>
                  </a:solidFill>
                  <a:latin typeface="More Sugar Thin Bold"/>
                </a:rPr>
                <a:t>a</a:t>
              </a:r>
            </a:p>
          </p:txBody>
        </p:sp>
      </p:grpSp>
      <p:grpSp>
        <p:nvGrpSpPr>
          <p:cNvPr id="22" name="Grupare 21">
            <a:extLst>
              <a:ext uri="{FF2B5EF4-FFF2-40B4-BE49-F238E27FC236}">
                <a16:creationId xmlns:a16="http://schemas.microsoft.com/office/drawing/2014/main" id="{A38D3967-9FEB-F682-68FE-A836827BC3FE}"/>
              </a:ext>
            </a:extLst>
          </p:cNvPr>
          <p:cNvGrpSpPr/>
          <p:nvPr/>
        </p:nvGrpSpPr>
        <p:grpSpPr>
          <a:xfrm>
            <a:off x="8099437" y="5981700"/>
            <a:ext cx="3208171" cy="1529842"/>
            <a:chOff x="8099437" y="6042910"/>
            <a:chExt cx="3208171" cy="1529842"/>
          </a:xfrm>
        </p:grpSpPr>
        <p:grpSp>
          <p:nvGrpSpPr>
            <p:cNvPr id="9" name="Group 9"/>
            <p:cNvGrpSpPr/>
            <p:nvPr/>
          </p:nvGrpSpPr>
          <p:grpSpPr>
            <a:xfrm>
              <a:off x="8099437" y="6042910"/>
              <a:ext cx="3208171" cy="1529842"/>
              <a:chOff x="0" y="0"/>
              <a:chExt cx="1384899" cy="660400"/>
            </a:xfrm>
          </p:grpSpPr>
          <p:sp>
            <p:nvSpPr>
              <p:cNvPr id="10" name="Freeform 10">
                <a:hlinkClick r:id="rId7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>
              <a:off x="8193255" y="6522081"/>
              <a:ext cx="3020533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ro-RO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speriat</a:t>
              </a:r>
              <a:endPara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rupare 23">
            <a:extLst>
              <a:ext uri="{FF2B5EF4-FFF2-40B4-BE49-F238E27FC236}">
                <a16:creationId xmlns:a16="http://schemas.microsoft.com/office/drawing/2014/main" id="{33B85A43-C40C-A3E0-AB66-FD163809B0EE}"/>
              </a:ext>
            </a:extLst>
          </p:cNvPr>
          <p:cNvGrpSpPr/>
          <p:nvPr/>
        </p:nvGrpSpPr>
        <p:grpSpPr>
          <a:xfrm>
            <a:off x="13074032" y="5974531"/>
            <a:ext cx="3053049" cy="1455871"/>
            <a:chOff x="13074032" y="5974531"/>
            <a:chExt cx="3053049" cy="1455871"/>
          </a:xfrm>
        </p:grpSpPr>
        <p:grpSp>
          <p:nvGrpSpPr>
            <p:cNvPr id="5" name="Group 5"/>
            <p:cNvGrpSpPr/>
            <p:nvPr/>
          </p:nvGrpSpPr>
          <p:grpSpPr>
            <a:xfrm>
              <a:off x="13074032" y="5974531"/>
              <a:ext cx="3053049" cy="1455871"/>
              <a:chOff x="0" y="0"/>
              <a:chExt cx="1384899" cy="660400"/>
            </a:xfrm>
          </p:grpSpPr>
          <p:sp>
            <p:nvSpPr>
              <p:cNvPr id="6" name="Freeform 6">
                <a:hlinkClick r:id="rId4" action="ppaction://hlinksldjump"/>
              </p:cNvPr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7D2B7"/>
              </a:solidFill>
            </p:spPr>
          </p:sp>
        </p:grpSp>
        <p:sp>
          <p:nvSpPr>
            <p:cNvPr id="19" name="TextBox 19"/>
            <p:cNvSpPr txBox="1"/>
            <p:nvPr/>
          </p:nvSpPr>
          <p:spPr>
            <a:xfrm>
              <a:off x="13166023" y="6416716"/>
              <a:ext cx="2869066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confuz</a:t>
              </a:r>
            </a:p>
          </p:txBody>
        </p:sp>
      </p:grpSp>
      <p:sp>
        <p:nvSpPr>
          <p:cNvPr id="20" name="TextBox 15">
            <a:extLst>
              <a:ext uri="{FF2B5EF4-FFF2-40B4-BE49-F238E27FC236}">
                <a16:creationId xmlns:a16="http://schemas.microsoft.com/office/drawing/2014/main" id="{144F214B-5302-C869-26C8-20C95AB76C9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488135" y="3213411"/>
            <a:ext cx="9638946" cy="2095222"/>
            <a:chOff x="0" y="0"/>
            <a:chExt cx="3722859" cy="8092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22859" cy="809240"/>
            </a:xfrm>
            <a:custGeom>
              <a:avLst/>
              <a:gdLst/>
              <a:ahLst/>
              <a:cxnLst/>
              <a:rect l="l" t="t" r="r" b="b"/>
              <a:pathLst>
                <a:path w="3722859" h="809240">
                  <a:moveTo>
                    <a:pt x="3598399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98399" y="0"/>
                  </a:lnTo>
                  <a:cubicBezTo>
                    <a:pt x="3666979" y="0"/>
                    <a:pt x="3722859" y="55880"/>
                    <a:pt x="3722859" y="124460"/>
                  </a:cubicBezTo>
                  <a:lnTo>
                    <a:pt x="3722859" y="684780"/>
                  </a:lnTo>
                  <a:cubicBezTo>
                    <a:pt x="3722859" y="753359"/>
                    <a:pt x="3666979" y="809240"/>
                    <a:pt x="3598399" y="809240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13074032" y="5974531"/>
            <a:ext cx="3053049" cy="1455871"/>
            <a:chOff x="0" y="0"/>
            <a:chExt cx="1384899" cy="660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84899" cy="660400"/>
            </a:xfrm>
            <a:custGeom>
              <a:avLst/>
              <a:gdLst/>
              <a:ahLst/>
              <a:cxnLst/>
              <a:rect l="l" t="t" r="r" b="b"/>
              <a:pathLst>
                <a:path w="1384899" h="660400">
                  <a:moveTo>
                    <a:pt x="1260438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260439" y="0"/>
                  </a:lnTo>
                  <a:cubicBezTo>
                    <a:pt x="1329019" y="0"/>
                    <a:pt x="1384899" y="55880"/>
                    <a:pt x="1384899" y="124460"/>
                  </a:cubicBezTo>
                  <a:lnTo>
                    <a:pt x="1384899" y="535940"/>
                  </a:lnTo>
                  <a:cubicBezTo>
                    <a:pt x="1384899" y="604520"/>
                    <a:pt x="1329019" y="660400"/>
                    <a:pt x="1260439" y="660400"/>
                  </a:cubicBezTo>
                  <a:close/>
                </a:path>
              </a:pathLst>
            </a:custGeom>
            <a:solidFill>
              <a:srgbClr val="A7D2B7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111023" y="5732633"/>
            <a:ext cx="1963009" cy="213660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6037116" y="5641533"/>
            <a:ext cx="5270492" cy="2245167"/>
            <a:chOff x="0" y="0"/>
            <a:chExt cx="7027323" cy="2993556"/>
          </a:xfrm>
        </p:grpSpPr>
        <p:grpSp>
          <p:nvGrpSpPr>
            <p:cNvPr id="9" name="Group 9"/>
            <p:cNvGrpSpPr/>
            <p:nvPr/>
          </p:nvGrpSpPr>
          <p:grpSpPr>
            <a:xfrm>
              <a:off x="2749762" y="413703"/>
              <a:ext cx="4277561" cy="2039789"/>
              <a:chOff x="0" y="0"/>
              <a:chExt cx="1384899" cy="6604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384899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384899" h="660400">
                    <a:moveTo>
                      <a:pt x="1260438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260439" y="0"/>
                    </a:lnTo>
                    <a:cubicBezTo>
                      <a:pt x="1329019" y="0"/>
                      <a:pt x="1384899" y="55880"/>
                      <a:pt x="1384899" y="124460"/>
                    </a:cubicBezTo>
                    <a:lnTo>
                      <a:pt x="1384899" y="535940"/>
                    </a:lnTo>
                    <a:cubicBezTo>
                      <a:pt x="1384899" y="604520"/>
                      <a:pt x="1329019" y="660400"/>
                      <a:pt x="1260439" y="66040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2750330" cy="2993556"/>
            </a:xfrm>
            <a:prstGeom prst="rect">
              <a:avLst/>
            </a:prstGeom>
          </p:spPr>
        </p:pic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92407" y="1973514"/>
            <a:ext cx="5895728" cy="5895728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7"/>
              <a:stretch>
                <a:fillRect l="-24966" r="-24966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7220882" y="3880021"/>
            <a:ext cx="8015692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Acest copil este ...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92258" y="6340517"/>
            <a:ext cx="841088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b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1553901" y="6054231"/>
            <a:ext cx="1317803" cy="1296472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039373" y="-186601"/>
            <a:ext cx="6092226" cy="6092226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6899252" y="6438988"/>
            <a:ext cx="643260" cy="723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More Sugar Thin Bold"/>
              </a:rPr>
              <a:t>a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208195" y="6537086"/>
            <a:ext cx="3020533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speriat</a:t>
            </a:r>
            <a:endParaRPr lang="en-US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166023" y="6500900"/>
            <a:ext cx="2869066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confuz</a:t>
            </a:r>
          </a:p>
        </p:txBody>
      </p:sp>
      <p:sp>
        <p:nvSpPr>
          <p:cNvPr id="22" name="TextBox 15">
            <a:extLst>
              <a:ext uri="{FF2B5EF4-FFF2-40B4-BE49-F238E27FC236}">
                <a16:creationId xmlns:a16="http://schemas.microsoft.com/office/drawing/2014/main" id="{8B033125-D261-9926-D0AD-2F8AFA9229B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  <p:sp>
        <p:nvSpPr>
          <p:cNvPr id="23" name="Săgeată: dreapta 22">
            <a:hlinkClick r:id="rId10" action="ppaction://hlinksldjump"/>
            <a:extLst>
              <a:ext uri="{FF2B5EF4-FFF2-40B4-BE49-F238E27FC236}">
                <a16:creationId xmlns:a16="http://schemas.microsoft.com/office/drawing/2014/main" id="{E6D9D5C5-4BE2-2E58-4E27-D017ED01A901}"/>
              </a:ext>
            </a:extLst>
          </p:cNvPr>
          <p:cNvSpPr/>
          <p:nvPr/>
        </p:nvSpPr>
        <p:spPr>
          <a:xfrm>
            <a:off x="16076479" y="8927805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D62152CE-3DEA-B972-6B81-DC6D7A2FF91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6950769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2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re 9">
            <a:extLst>
              <a:ext uri="{FF2B5EF4-FFF2-40B4-BE49-F238E27FC236}">
                <a16:creationId xmlns:a16="http://schemas.microsoft.com/office/drawing/2014/main" id="{E566EC93-4FA8-E6FE-3B84-AD6A3661C4FD}"/>
              </a:ext>
            </a:extLst>
          </p:cNvPr>
          <p:cNvGrpSpPr/>
          <p:nvPr/>
        </p:nvGrpSpPr>
        <p:grpSpPr>
          <a:xfrm>
            <a:off x="12185508" y="8439595"/>
            <a:ext cx="5389826" cy="1313158"/>
            <a:chOff x="12185508" y="8439595"/>
            <a:chExt cx="5389826" cy="1313158"/>
          </a:xfrm>
        </p:grpSpPr>
        <p:pic>
          <p:nvPicPr>
            <p:cNvPr id="2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12185508" y="8439595"/>
              <a:ext cx="5389826" cy="1313158"/>
            </a:xfrm>
            <a:prstGeom prst="rect">
              <a:avLst/>
            </a:prstGeom>
          </p:spPr>
        </p:pic>
        <p:sp>
          <p:nvSpPr>
            <p:cNvPr id="3" name="TextBox 3"/>
            <p:cNvSpPr txBox="1"/>
            <p:nvPr/>
          </p:nvSpPr>
          <p:spPr>
            <a:xfrm>
              <a:off x="12987698" y="8815301"/>
              <a:ext cx="3785446" cy="6155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00"/>
                </a:lnSpc>
              </a:pPr>
              <a:r>
                <a:rPr lang="en-US" sz="48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START!</a:t>
              </a:r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67574" y="1163923"/>
            <a:ext cx="6410737" cy="7959155"/>
            <a:chOff x="0" y="0"/>
            <a:chExt cx="8547650" cy="10612207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8547650" cy="10612207"/>
            </a:xfrm>
            <a:prstGeom prst="rect">
              <a:avLst/>
            </a:prstGeom>
          </p:spPr>
        </p:pic>
        <p:sp>
          <p:nvSpPr>
            <p:cNvPr id="6" name="TextBox 6"/>
            <p:cNvSpPr txBox="1"/>
            <p:nvPr/>
          </p:nvSpPr>
          <p:spPr>
            <a:xfrm>
              <a:off x="392944" y="5587023"/>
              <a:ext cx="7761761" cy="22057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en-US" sz="3600" dirty="0">
                  <a:solidFill>
                    <a:srgbClr val="54545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CITEȘTE TEXTUL ȘI ALEGE IMAGINEA POTRIVITĂ!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3269382" y="2162609"/>
              <a:ext cx="2008888" cy="12482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51"/>
                </a:lnSpc>
              </a:pPr>
              <a:r>
                <a:rPr lang="en-US" sz="7251" spc="543" dirty="0">
                  <a:solidFill>
                    <a:srgbClr val="74487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8044923" y="3103228"/>
            <a:ext cx="8957457" cy="3687723"/>
          </a:xfrm>
          <a:prstGeom prst="rect">
            <a:avLst/>
          </a:prstGeom>
        </p:spPr>
      </p:pic>
      <p:sp>
        <p:nvSpPr>
          <p:cNvPr id="9" name="Buton acțiune: mergeți la pornire 8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57C5B32C-2153-1793-5EE8-0D8074B8B12C}"/>
              </a:ext>
            </a:extLst>
          </p:cNvPr>
          <p:cNvSpPr/>
          <p:nvPr/>
        </p:nvSpPr>
        <p:spPr>
          <a:xfrm>
            <a:off x="15885188" y="2063956"/>
            <a:ext cx="1042416" cy="1042416"/>
          </a:xfrm>
          <a:prstGeom prst="actionButtonHome">
            <a:avLst/>
          </a:prstGeom>
          <a:solidFill>
            <a:srgbClr val="CBB3A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1976454" y="3416948"/>
            <a:ext cx="5895728" cy="5895728"/>
            <a:chOff x="0" y="0"/>
            <a:chExt cx="6350000" cy="6350000"/>
          </a:xfrm>
        </p:grpSpPr>
        <p:sp>
          <p:nvSpPr>
            <p:cNvPr id="7" name="Freeform 7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31285" t="-25238" r="-61545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439402" y="3416948"/>
            <a:ext cx="5895728" cy="5895728"/>
            <a:chOff x="0" y="0"/>
            <a:chExt cx="6350000" cy="6350000"/>
          </a:xfrm>
        </p:grpSpPr>
        <p:sp>
          <p:nvSpPr>
            <p:cNvPr id="9" name="Freeform 9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l="-12530" t="-14907" r="-50177" b="-7025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3" name="Grupare 2">
            <a:extLst>
              <a:ext uri="{FF2B5EF4-FFF2-40B4-BE49-F238E27FC236}">
                <a16:creationId xmlns:a16="http://schemas.microsoft.com/office/drawing/2014/main" id="{111EC611-9534-6595-8A25-6AEA6526CB7A}"/>
              </a:ext>
            </a:extLst>
          </p:cNvPr>
          <p:cNvGrpSpPr/>
          <p:nvPr/>
        </p:nvGrpSpPr>
        <p:grpSpPr>
          <a:xfrm>
            <a:off x="2554012" y="1347019"/>
            <a:ext cx="13219387" cy="1747573"/>
            <a:chOff x="2554012" y="1347019"/>
            <a:chExt cx="13219387" cy="1747573"/>
          </a:xfrm>
        </p:grpSpPr>
        <p:grpSp>
          <p:nvGrpSpPr>
            <p:cNvPr id="4" name="Group 4"/>
            <p:cNvGrpSpPr/>
            <p:nvPr/>
          </p:nvGrpSpPr>
          <p:grpSpPr>
            <a:xfrm>
              <a:off x="2554012" y="1347019"/>
              <a:ext cx="13219387" cy="1747573"/>
              <a:chOff x="0" y="0"/>
              <a:chExt cx="3026298" cy="809239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3026298" cy="809240"/>
              </a:xfrm>
              <a:custGeom>
                <a:avLst/>
                <a:gdLst/>
                <a:ahLst/>
                <a:cxnLst/>
                <a:rect l="l" t="t" r="r" b="b"/>
                <a:pathLst>
                  <a:path w="3026298" h="809240">
                    <a:moveTo>
                      <a:pt x="2901838" y="809239"/>
                    </a:moveTo>
                    <a:lnTo>
                      <a:pt x="124460" y="809239"/>
                    </a:lnTo>
                    <a:cubicBezTo>
                      <a:pt x="55880" y="809239"/>
                      <a:pt x="0" y="753359"/>
                      <a:pt x="0" y="68477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901838" y="0"/>
                    </a:lnTo>
                    <a:cubicBezTo>
                      <a:pt x="2970418" y="0"/>
                      <a:pt x="3026298" y="55880"/>
                      <a:pt x="3026298" y="124460"/>
                    </a:cubicBezTo>
                    <a:lnTo>
                      <a:pt x="3026298" y="684780"/>
                    </a:lnTo>
                    <a:cubicBezTo>
                      <a:pt x="3026298" y="753359"/>
                      <a:pt x="2970418" y="809240"/>
                      <a:pt x="2901838" y="80924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1" name="TextBox 11"/>
            <p:cNvSpPr txBox="1"/>
            <p:nvPr/>
          </p:nvSpPr>
          <p:spPr>
            <a:xfrm>
              <a:off x="2927475" y="1669373"/>
              <a:ext cx="12433050" cy="110286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ro-RO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Sunt confuză. Nu am înțeles dacă mergem la școală </a:t>
              </a: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dimineață</a:t>
              </a:r>
              <a:r>
                <a:rPr lang="ro-RO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sau după-amiază.</a:t>
              </a:r>
              <a:endPara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7" name="Freeform 7"/>
          <p:cNvSpPr/>
          <p:nvPr/>
        </p:nvSpPr>
        <p:spPr>
          <a:xfrm>
            <a:off x="2151421" y="3720965"/>
            <a:ext cx="5845026" cy="5849742"/>
          </a:xfrm>
          <a:custGeom>
            <a:avLst/>
            <a:gdLst/>
            <a:ahLst/>
            <a:cxnLst/>
            <a:rect l="l" t="t" r="r" b="b"/>
            <a:pathLst>
              <a:path w="6295391" h="6300471">
                <a:moveTo>
                  <a:pt x="6295390" y="3149600"/>
                </a:moveTo>
                <a:cubicBezTo>
                  <a:pt x="5906770" y="3149600"/>
                  <a:pt x="6018530" y="2678430"/>
                  <a:pt x="6018530" y="2678430"/>
                </a:cubicBezTo>
                <a:cubicBezTo>
                  <a:pt x="6018530" y="2571750"/>
                  <a:pt x="5967730" y="2476500"/>
                  <a:pt x="5888990" y="2415540"/>
                </a:cubicBezTo>
                <a:cubicBezTo>
                  <a:pt x="5927090" y="2324100"/>
                  <a:pt x="5923280" y="2216150"/>
                  <a:pt x="5868670" y="2123440"/>
                </a:cubicBezTo>
                <a:cubicBezTo>
                  <a:pt x="5868670" y="2123440"/>
                  <a:pt x="5552440" y="1761490"/>
                  <a:pt x="5873750" y="1576070"/>
                </a:cubicBezTo>
                <a:cubicBezTo>
                  <a:pt x="5537200" y="1770380"/>
                  <a:pt x="5397500" y="1306830"/>
                  <a:pt x="5397500" y="1306830"/>
                </a:cubicBezTo>
                <a:cubicBezTo>
                  <a:pt x="5344160" y="1214120"/>
                  <a:pt x="5252720" y="1156970"/>
                  <a:pt x="5153660" y="1143000"/>
                </a:cubicBezTo>
                <a:cubicBezTo>
                  <a:pt x="5139690" y="1043940"/>
                  <a:pt x="5082540" y="953770"/>
                  <a:pt x="4989830" y="899160"/>
                </a:cubicBezTo>
                <a:cubicBezTo>
                  <a:pt x="4989830" y="899160"/>
                  <a:pt x="4535170" y="742950"/>
                  <a:pt x="4720590" y="422910"/>
                </a:cubicBezTo>
                <a:cubicBezTo>
                  <a:pt x="4526280" y="759460"/>
                  <a:pt x="4173220" y="426720"/>
                  <a:pt x="4173220" y="426720"/>
                </a:cubicBezTo>
                <a:cubicBezTo>
                  <a:pt x="4080510" y="373380"/>
                  <a:pt x="3972560" y="369570"/>
                  <a:pt x="3881120" y="406400"/>
                </a:cubicBezTo>
                <a:cubicBezTo>
                  <a:pt x="3820160" y="327660"/>
                  <a:pt x="3724910" y="276860"/>
                  <a:pt x="3618229" y="276860"/>
                </a:cubicBezTo>
                <a:cubicBezTo>
                  <a:pt x="3618229" y="276860"/>
                  <a:pt x="3147059" y="360680"/>
                  <a:pt x="3147059" y="0"/>
                </a:cubicBezTo>
                <a:cubicBezTo>
                  <a:pt x="3147059" y="369570"/>
                  <a:pt x="2675889" y="276860"/>
                  <a:pt x="2675889" y="276860"/>
                </a:cubicBezTo>
                <a:cubicBezTo>
                  <a:pt x="2569209" y="276860"/>
                  <a:pt x="2473959" y="327660"/>
                  <a:pt x="2412999" y="406400"/>
                </a:cubicBezTo>
                <a:cubicBezTo>
                  <a:pt x="2321559" y="368300"/>
                  <a:pt x="2213609" y="372110"/>
                  <a:pt x="2120899" y="426720"/>
                </a:cubicBezTo>
                <a:cubicBezTo>
                  <a:pt x="2120899" y="426720"/>
                  <a:pt x="1753869" y="734060"/>
                  <a:pt x="1573529" y="422910"/>
                </a:cubicBezTo>
                <a:cubicBezTo>
                  <a:pt x="1758950" y="744220"/>
                  <a:pt x="1304290" y="899160"/>
                  <a:pt x="1304290" y="899160"/>
                </a:cubicBezTo>
                <a:cubicBezTo>
                  <a:pt x="1211580" y="952500"/>
                  <a:pt x="1154430" y="1043940"/>
                  <a:pt x="1140460" y="1143000"/>
                </a:cubicBezTo>
                <a:cubicBezTo>
                  <a:pt x="1042670" y="1155700"/>
                  <a:pt x="951230" y="1212850"/>
                  <a:pt x="897890" y="1305560"/>
                </a:cubicBezTo>
                <a:cubicBezTo>
                  <a:pt x="897890" y="1305560"/>
                  <a:pt x="734060" y="1755140"/>
                  <a:pt x="421640" y="1574800"/>
                </a:cubicBezTo>
                <a:cubicBezTo>
                  <a:pt x="741680" y="1760220"/>
                  <a:pt x="426720" y="2122170"/>
                  <a:pt x="426720" y="2122170"/>
                </a:cubicBezTo>
                <a:cubicBezTo>
                  <a:pt x="373380" y="2214880"/>
                  <a:pt x="369570" y="2322830"/>
                  <a:pt x="406400" y="2414270"/>
                </a:cubicBezTo>
                <a:cubicBezTo>
                  <a:pt x="327660" y="2475230"/>
                  <a:pt x="276860" y="2570480"/>
                  <a:pt x="276860" y="2677160"/>
                </a:cubicBezTo>
                <a:cubicBezTo>
                  <a:pt x="276860" y="2677160"/>
                  <a:pt x="359410" y="3148330"/>
                  <a:pt x="0" y="3148330"/>
                </a:cubicBezTo>
                <a:cubicBezTo>
                  <a:pt x="369570" y="3148330"/>
                  <a:pt x="276860" y="3619500"/>
                  <a:pt x="276860" y="3619500"/>
                </a:cubicBezTo>
                <a:cubicBezTo>
                  <a:pt x="276860" y="3726180"/>
                  <a:pt x="327660" y="3821430"/>
                  <a:pt x="406400" y="3882390"/>
                </a:cubicBezTo>
                <a:cubicBezTo>
                  <a:pt x="368300" y="3973830"/>
                  <a:pt x="372110" y="4081780"/>
                  <a:pt x="426720" y="4174490"/>
                </a:cubicBezTo>
                <a:cubicBezTo>
                  <a:pt x="426720" y="4174490"/>
                  <a:pt x="734060" y="4541520"/>
                  <a:pt x="422910" y="4721860"/>
                </a:cubicBezTo>
                <a:cubicBezTo>
                  <a:pt x="741680" y="4538980"/>
                  <a:pt x="897890" y="4993640"/>
                  <a:pt x="897890" y="4993640"/>
                </a:cubicBezTo>
                <a:cubicBezTo>
                  <a:pt x="951230" y="5086350"/>
                  <a:pt x="1042670" y="5143500"/>
                  <a:pt x="1141730" y="5157470"/>
                </a:cubicBezTo>
                <a:cubicBezTo>
                  <a:pt x="1155700" y="5256530"/>
                  <a:pt x="1212850" y="5346700"/>
                  <a:pt x="1305560" y="5401310"/>
                </a:cubicBezTo>
                <a:cubicBezTo>
                  <a:pt x="1305560" y="5401310"/>
                  <a:pt x="1755140" y="5565140"/>
                  <a:pt x="1574800" y="5877560"/>
                </a:cubicBezTo>
                <a:cubicBezTo>
                  <a:pt x="1760220" y="5557520"/>
                  <a:pt x="2122170" y="5873750"/>
                  <a:pt x="2122170" y="5873750"/>
                </a:cubicBezTo>
                <a:cubicBezTo>
                  <a:pt x="2214880" y="5927091"/>
                  <a:pt x="2322830" y="5930900"/>
                  <a:pt x="2414270" y="5894070"/>
                </a:cubicBezTo>
                <a:cubicBezTo>
                  <a:pt x="2475230" y="5972811"/>
                  <a:pt x="2570480" y="6023611"/>
                  <a:pt x="2677160" y="6023611"/>
                </a:cubicBezTo>
                <a:cubicBezTo>
                  <a:pt x="2677160" y="6023611"/>
                  <a:pt x="3148330" y="5930901"/>
                  <a:pt x="3148330" y="6300470"/>
                </a:cubicBezTo>
                <a:cubicBezTo>
                  <a:pt x="3148330" y="5911850"/>
                  <a:pt x="3619500" y="6023611"/>
                  <a:pt x="3619500" y="6023611"/>
                </a:cubicBezTo>
                <a:cubicBezTo>
                  <a:pt x="3726180" y="6023611"/>
                  <a:pt x="3821430" y="5972811"/>
                  <a:pt x="3882390" y="5894070"/>
                </a:cubicBezTo>
                <a:cubicBezTo>
                  <a:pt x="3973830" y="5932170"/>
                  <a:pt x="4081780" y="5928361"/>
                  <a:pt x="4174490" y="5873750"/>
                </a:cubicBezTo>
                <a:cubicBezTo>
                  <a:pt x="4174490" y="5873750"/>
                  <a:pt x="4536440" y="5557520"/>
                  <a:pt x="4721860" y="5878830"/>
                </a:cubicBezTo>
                <a:cubicBezTo>
                  <a:pt x="4527550" y="5542280"/>
                  <a:pt x="4991100" y="5402580"/>
                  <a:pt x="4991100" y="5402580"/>
                </a:cubicBezTo>
                <a:cubicBezTo>
                  <a:pt x="5083810" y="5349240"/>
                  <a:pt x="5140960" y="5257800"/>
                  <a:pt x="5154930" y="5158740"/>
                </a:cubicBezTo>
                <a:cubicBezTo>
                  <a:pt x="5253990" y="5144770"/>
                  <a:pt x="5344160" y="5087620"/>
                  <a:pt x="5398770" y="4994910"/>
                </a:cubicBezTo>
                <a:cubicBezTo>
                  <a:pt x="5398770" y="4994910"/>
                  <a:pt x="5554980" y="4540250"/>
                  <a:pt x="5875020" y="4725670"/>
                </a:cubicBezTo>
                <a:cubicBezTo>
                  <a:pt x="5538470" y="4531360"/>
                  <a:pt x="5871210" y="4178300"/>
                  <a:pt x="5871210" y="4178300"/>
                </a:cubicBezTo>
                <a:cubicBezTo>
                  <a:pt x="5924551" y="4085590"/>
                  <a:pt x="5928360" y="3977640"/>
                  <a:pt x="5891531" y="3886200"/>
                </a:cubicBezTo>
                <a:cubicBezTo>
                  <a:pt x="5970271" y="3825240"/>
                  <a:pt x="6021071" y="3729990"/>
                  <a:pt x="6021071" y="3623310"/>
                </a:cubicBezTo>
                <a:cubicBezTo>
                  <a:pt x="6018531" y="3620770"/>
                  <a:pt x="5925821" y="3149600"/>
                  <a:pt x="6295391" y="3149600"/>
                </a:cubicBezTo>
                <a:close/>
              </a:path>
            </a:pathLst>
          </a:custGeom>
          <a:blipFill>
            <a:blip r:embed="rId3"/>
            <a:stretch>
              <a:fillRect l="-31285" t="-25238" r="-61545"/>
            </a:stretch>
          </a:blipFill>
        </p:spPr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492101" y="-948726"/>
            <a:ext cx="6092226" cy="6092226"/>
          </a:xfrm>
          <a:prstGeom prst="rect">
            <a:avLst/>
          </a:prstGeom>
        </p:spPr>
      </p:pic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120748" y="3895855"/>
            <a:ext cx="5895728" cy="5895728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5"/>
              <a:stretch>
                <a:fillRect l="-12530" t="-14907" r="-50177" b="-7025"/>
              </a:stretch>
            </a:blipFill>
          </p:spPr>
        </p: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039408" y="7213348"/>
            <a:ext cx="2151974" cy="2156553"/>
          </a:xfrm>
          <a:prstGeom prst="rect">
            <a:avLst/>
          </a:prstGeom>
        </p:spPr>
      </p:pic>
      <p:sp>
        <p:nvSpPr>
          <p:cNvPr id="3" name="TextBox 10">
            <a:extLst>
              <a:ext uri="{FF2B5EF4-FFF2-40B4-BE49-F238E27FC236}">
                <a16:creationId xmlns:a16="http://schemas.microsoft.com/office/drawing/2014/main" id="{F9C23035-C846-9AD0-2DCB-31EBE8CE982B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5" name="Grupare 14">
            <a:extLst>
              <a:ext uri="{FF2B5EF4-FFF2-40B4-BE49-F238E27FC236}">
                <a16:creationId xmlns:a16="http://schemas.microsoft.com/office/drawing/2014/main" id="{8735248B-0D1B-F10D-1897-54FF1C592844}"/>
              </a:ext>
            </a:extLst>
          </p:cNvPr>
          <p:cNvGrpSpPr/>
          <p:nvPr/>
        </p:nvGrpSpPr>
        <p:grpSpPr>
          <a:xfrm>
            <a:off x="2554012" y="1347019"/>
            <a:ext cx="13219387" cy="1747573"/>
            <a:chOff x="2554012" y="1347019"/>
            <a:chExt cx="13219387" cy="1747573"/>
          </a:xfrm>
        </p:grpSpPr>
        <p:grpSp>
          <p:nvGrpSpPr>
            <p:cNvPr id="16" name="Group 4">
              <a:extLst>
                <a:ext uri="{FF2B5EF4-FFF2-40B4-BE49-F238E27FC236}">
                  <a16:creationId xmlns:a16="http://schemas.microsoft.com/office/drawing/2014/main" id="{71C59143-A6AB-A151-53E2-4B4835949AFC}"/>
                </a:ext>
              </a:extLst>
            </p:cNvPr>
            <p:cNvGrpSpPr/>
            <p:nvPr/>
          </p:nvGrpSpPr>
          <p:grpSpPr>
            <a:xfrm>
              <a:off x="2554012" y="1347019"/>
              <a:ext cx="13219387" cy="1747573"/>
              <a:chOff x="0" y="0"/>
              <a:chExt cx="3026298" cy="809239"/>
            </a:xfrm>
          </p:grpSpPr>
          <p:sp>
            <p:nvSpPr>
              <p:cNvPr id="18" name="Freeform 5">
                <a:extLst>
                  <a:ext uri="{FF2B5EF4-FFF2-40B4-BE49-F238E27FC236}">
                    <a16:creationId xmlns:a16="http://schemas.microsoft.com/office/drawing/2014/main" id="{C99F68D1-249A-8EC1-2C48-D2D2FC5129D8}"/>
                  </a:ext>
                </a:extLst>
              </p:cNvPr>
              <p:cNvSpPr/>
              <p:nvPr/>
            </p:nvSpPr>
            <p:spPr>
              <a:xfrm>
                <a:off x="0" y="0"/>
                <a:ext cx="3026298" cy="809240"/>
              </a:xfrm>
              <a:custGeom>
                <a:avLst/>
                <a:gdLst/>
                <a:ahLst/>
                <a:cxnLst/>
                <a:rect l="l" t="t" r="r" b="b"/>
                <a:pathLst>
                  <a:path w="3026298" h="809240">
                    <a:moveTo>
                      <a:pt x="2901838" y="809239"/>
                    </a:moveTo>
                    <a:lnTo>
                      <a:pt x="124460" y="809239"/>
                    </a:lnTo>
                    <a:cubicBezTo>
                      <a:pt x="55880" y="809239"/>
                      <a:pt x="0" y="753359"/>
                      <a:pt x="0" y="68477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2901838" y="0"/>
                    </a:lnTo>
                    <a:cubicBezTo>
                      <a:pt x="2970418" y="0"/>
                      <a:pt x="3026298" y="55880"/>
                      <a:pt x="3026298" y="124460"/>
                    </a:cubicBezTo>
                    <a:lnTo>
                      <a:pt x="3026298" y="684780"/>
                    </a:lnTo>
                    <a:cubicBezTo>
                      <a:pt x="3026298" y="753359"/>
                      <a:pt x="2970418" y="809240"/>
                      <a:pt x="2901838" y="809240"/>
                    </a:cubicBezTo>
                    <a:close/>
                  </a:path>
                </a:pathLst>
              </a:custGeom>
              <a:solidFill>
                <a:srgbClr val="A692C9"/>
              </a:solidFill>
            </p:spPr>
          </p:sp>
        </p:grpSp>
        <p:sp>
          <p:nvSpPr>
            <p:cNvPr id="17" name="TextBox 11">
              <a:extLst>
                <a:ext uri="{FF2B5EF4-FFF2-40B4-BE49-F238E27FC236}">
                  <a16:creationId xmlns:a16="http://schemas.microsoft.com/office/drawing/2014/main" id="{BF88BB22-0800-A8D9-7766-DC7D07DBCDA7}"/>
                </a:ext>
              </a:extLst>
            </p:cNvPr>
            <p:cNvSpPr txBox="1"/>
            <p:nvPr/>
          </p:nvSpPr>
          <p:spPr>
            <a:xfrm>
              <a:off x="2927475" y="1669373"/>
              <a:ext cx="12433050" cy="110286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320"/>
                </a:lnSpc>
              </a:pPr>
              <a:r>
                <a:rPr lang="ro-RO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Sunt confuză. Nu am înțeles dacă mergem la școală </a:t>
              </a:r>
              <a:r>
                <a:rPr lang="en-US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dimineață</a:t>
              </a:r>
              <a:r>
                <a:rPr lang="ro-RO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sau după-amiază.</a:t>
              </a:r>
              <a:endPara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Săgeată: dreapta 18">
            <a:hlinkClick r:id="rId7" action="ppaction://hlinksldjump"/>
            <a:extLst>
              <a:ext uri="{FF2B5EF4-FFF2-40B4-BE49-F238E27FC236}">
                <a16:creationId xmlns:a16="http://schemas.microsoft.com/office/drawing/2014/main" id="{C46D3A4D-B8CF-6437-8107-054F1E079E40}"/>
              </a:ext>
            </a:extLst>
          </p:cNvPr>
          <p:cNvSpPr/>
          <p:nvPr/>
        </p:nvSpPr>
        <p:spPr>
          <a:xfrm>
            <a:off x="16631525" y="9369901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D62152CE-3DEA-B972-6B81-DC6D7A2FF91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5083274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534308" y="3639725"/>
            <a:ext cx="5845026" cy="5849742"/>
            <a:chOff x="29210" y="44450"/>
            <a:chExt cx="6295391" cy="6300471"/>
          </a:xfrm>
        </p:grpSpPr>
        <p:sp>
          <p:nvSpPr>
            <p:cNvPr id="7" name="Freeform 7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25107" r="-25107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9857965" y="3619500"/>
            <a:ext cx="5895728" cy="5895728"/>
            <a:chOff x="0" y="0"/>
            <a:chExt cx="6350000" cy="6350000"/>
          </a:xfrm>
        </p:grpSpPr>
        <p:sp>
          <p:nvSpPr>
            <p:cNvPr id="9" name="Freeform 9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l="-31756" t="-70246" b="-27352"/>
              </a:stretch>
            </a:blipFill>
          </p:spPr>
        </p:sp>
      </p:grpSp>
      <p:sp>
        <p:nvSpPr>
          <p:cNvPr id="3" name="TextBox 10">
            <a:extLst>
              <a:ext uri="{FF2B5EF4-FFF2-40B4-BE49-F238E27FC236}">
                <a16:creationId xmlns:a16="http://schemas.microsoft.com/office/drawing/2014/main" id="{ABC55810-213A-A5B2-BC43-55A66251C37C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3" name="Group 4">
            <a:extLst>
              <a:ext uri="{FF2B5EF4-FFF2-40B4-BE49-F238E27FC236}">
                <a16:creationId xmlns:a16="http://schemas.microsoft.com/office/drawing/2014/main" id="{9D29B55C-2C94-0B36-52E3-FC6C6C533558}"/>
              </a:ext>
            </a:extLst>
          </p:cNvPr>
          <p:cNvGrpSpPr/>
          <p:nvPr/>
        </p:nvGrpSpPr>
        <p:grpSpPr>
          <a:xfrm>
            <a:off x="2534306" y="1508050"/>
            <a:ext cx="13219387" cy="1747573"/>
            <a:chOff x="0" y="0"/>
            <a:chExt cx="3026298" cy="809239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F28A0A21-8C68-0230-6168-B830DF3ABD4F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2933699" y="1830404"/>
            <a:ext cx="12420600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imt îngrijorare pentru că s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 întunecat și </a:t>
            </a:r>
            <a:endParaRPr lang="ro-RO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 știu dacă mai găsesc drumul spre casă.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314077" y="3614784"/>
            <a:ext cx="5895728" cy="5895728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25107" r="-25107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529020" y="3619500"/>
            <a:ext cx="5895728" cy="5895728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31756" t="-70246" b="-27352"/>
              </a:stretch>
            </a:blipFill>
          </p:spPr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3485910" y="-1257300"/>
            <a:ext cx="6092226" cy="609222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3518029" y="6585641"/>
            <a:ext cx="2151974" cy="2156553"/>
          </a:xfrm>
          <a:prstGeom prst="rect">
            <a:avLst/>
          </a:prstGeom>
        </p:spPr>
      </p:pic>
      <p:sp>
        <p:nvSpPr>
          <p:cNvPr id="3" name="TextBox 10">
            <a:extLst>
              <a:ext uri="{FF2B5EF4-FFF2-40B4-BE49-F238E27FC236}">
                <a16:creationId xmlns:a16="http://schemas.microsoft.com/office/drawing/2014/main" id="{57DA6C50-3854-B9B0-B17A-FFC6F42E5973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4" name="Group 4">
            <a:extLst>
              <a:ext uri="{FF2B5EF4-FFF2-40B4-BE49-F238E27FC236}">
                <a16:creationId xmlns:a16="http://schemas.microsoft.com/office/drawing/2014/main" id="{C195BA2E-C68C-5D9C-1006-497BB30FCB1F}"/>
              </a:ext>
            </a:extLst>
          </p:cNvPr>
          <p:cNvGrpSpPr/>
          <p:nvPr/>
        </p:nvGrpSpPr>
        <p:grpSpPr>
          <a:xfrm>
            <a:off x="2534306" y="1508050"/>
            <a:ext cx="13219387" cy="1747573"/>
            <a:chOff x="0" y="0"/>
            <a:chExt cx="3026298" cy="809239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61653A6-7D08-1888-E863-A3CC54345BAC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6" name="TextBox 11">
            <a:extLst>
              <a:ext uri="{FF2B5EF4-FFF2-40B4-BE49-F238E27FC236}">
                <a16:creationId xmlns:a16="http://schemas.microsoft.com/office/drawing/2014/main" id="{D0902467-6ACA-18C0-80E2-650011C277D6}"/>
              </a:ext>
            </a:extLst>
          </p:cNvPr>
          <p:cNvSpPr txBox="1"/>
          <p:nvPr/>
        </p:nvSpPr>
        <p:spPr>
          <a:xfrm>
            <a:off x="2933699" y="1830404"/>
            <a:ext cx="12420600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Simt îngrijorare pentru că s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 întunecat și </a:t>
            </a:r>
            <a:endParaRPr lang="ro-RO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 știu dacă mai găsesc drumul spre casă.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ăgeată: dreapta 16">
            <a:hlinkClick r:id="rId7" action="ppaction://hlinksldjump"/>
            <a:extLst>
              <a:ext uri="{FF2B5EF4-FFF2-40B4-BE49-F238E27FC236}">
                <a16:creationId xmlns:a16="http://schemas.microsoft.com/office/drawing/2014/main" id="{5BC44E09-F107-DBA2-F6CF-AB8471FB8144}"/>
              </a:ext>
            </a:extLst>
          </p:cNvPr>
          <p:cNvSpPr/>
          <p:nvPr/>
        </p:nvSpPr>
        <p:spPr>
          <a:xfrm>
            <a:off x="16631525" y="9187196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D62152CE-3DEA-B972-6B81-DC6D7A2FF91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36580754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078153" y="3809661"/>
            <a:ext cx="5895728" cy="5895728"/>
            <a:chOff x="0" y="0"/>
            <a:chExt cx="6350000" cy="6350000"/>
          </a:xfrm>
        </p:grpSpPr>
        <p:sp>
          <p:nvSpPr>
            <p:cNvPr id="7" name="Freeform 7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25060" r="-25060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287000" y="3814377"/>
            <a:ext cx="5895728" cy="5895728"/>
            <a:chOff x="0" y="0"/>
            <a:chExt cx="6350000" cy="6350000"/>
          </a:xfrm>
        </p:grpSpPr>
        <p:sp>
          <p:nvSpPr>
            <p:cNvPr id="9" name="Freeform 9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l="-29879" t="-2532" r="-23994"/>
              </a:stretch>
            </a:blipFill>
          </p:spPr>
        </p:sp>
      </p:grpSp>
      <p:sp>
        <p:nvSpPr>
          <p:cNvPr id="3" name="TextBox 10">
            <a:extLst>
              <a:ext uri="{FF2B5EF4-FFF2-40B4-BE49-F238E27FC236}">
                <a16:creationId xmlns:a16="http://schemas.microsoft.com/office/drawing/2014/main" id="{8C2E9404-313D-6F0D-73F4-C1A72024CCFD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2" name="Group 4">
            <a:extLst>
              <a:ext uri="{FF2B5EF4-FFF2-40B4-BE49-F238E27FC236}">
                <a16:creationId xmlns:a16="http://schemas.microsoft.com/office/drawing/2014/main" id="{7F9F5ACE-4DE1-ED63-126F-C0926FF95552}"/>
              </a:ext>
            </a:extLst>
          </p:cNvPr>
          <p:cNvGrpSpPr/>
          <p:nvPr/>
        </p:nvGrpSpPr>
        <p:grpSpPr>
          <a:xfrm>
            <a:off x="2534306" y="1508050"/>
            <a:ext cx="13219387" cy="1747573"/>
            <a:chOff x="0" y="0"/>
            <a:chExt cx="3026298" cy="809239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7F05597D-1E8B-1151-974A-4278AE2CC476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3200399" y="1830404"/>
            <a:ext cx="11887200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Sunt obosit și a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ș vrea să mă odihnesc, </a:t>
            </a:r>
            <a:endParaRPr lang="ro-RO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 încă nu am terminat 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lucrarea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306753" y="3538584"/>
            <a:ext cx="5895728" cy="5895728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25060" r="-25060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058400" y="3543300"/>
            <a:ext cx="5895728" cy="5895728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29879" t="-2532" r="-23994"/>
              </a:stretch>
            </a:blipFill>
          </p:spPr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-305069" y="-664276"/>
            <a:ext cx="6092226" cy="609222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026925" y="5524500"/>
            <a:ext cx="2151974" cy="2156553"/>
          </a:xfrm>
          <a:prstGeom prst="rect">
            <a:avLst/>
          </a:prstGeom>
        </p:spPr>
      </p:pic>
      <p:sp>
        <p:nvSpPr>
          <p:cNvPr id="3" name="TextBox 10">
            <a:extLst>
              <a:ext uri="{FF2B5EF4-FFF2-40B4-BE49-F238E27FC236}">
                <a16:creationId xmlns:a16="http://schemas.microsoft.com/office/drawing/2014/main" id="{44CB9C40-46EE-97F0-2D76-248590FA8FBA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4" name="Group 4">
            <a:extLst>
              <a:ext uri="{FF2B5EF4-FFF2-40B4-BE49-F238E27FC236}">
                <a16:creationId xmlns:a16="http://schemas.microsoft.com/office/drawing/2014/main" id="{8653C5D3-A09B-91FE-0D49-C64DD7F4E70E}"/>
              </a:ext>
            </a:extLst>
          </p:cNvPr>
          <p:cNvGrpSpPr/>
          <p:nvPr/>
        </p:nvGrpSpPr>
        <p:grpSpPr>
          <a:xfrm>
            <a:off x="2534306" y="1508050"/>
            <a:ext cx="13219387" cy="1747573"/>
            <a:chOff x="0" y="0"/>
            <a:chExt cx="3026298" cy="809239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084A99CB-947E-5934-DFBD-B1732AEDF700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6" name="TextBox 11">
            <a:extLst>
              <a:ext uri="{FF2B5EF4-FFF2-40B4-BE49-F238E27FC236}">
                <a16:creationId xmlns:a16="http://schemas.microsoft.com/office/drawing/2014/main" id="{EEC324C2-C372-B1BF-5FB0-CD6C71A4E34D}"/>
              </a:ext>
            </a:extLst>
          </p:cNvPr>
          <p:cNvSpPr txBox="1"/>
          <p:nvPr/>
        </p:nvSpPr>
        <p:spPr>
          <a:xfrm>
            <a:off x="3200399" y="1830404"/>
            <a:ext cx="11887200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Sunt obosit și a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ș vrea să mă odihnesc, </a:t>
            </a:r>
            <a:endParaRPr lang="ro-RO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4320"/>
              </a:lnSpc>
            </a:pP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 încă nu am terminat 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lucrarea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17" name="Săgeată: dreapta 16">
            <a:hlinkClick r:id="rId7" action="ppaction://hlinksldjump"/>
            <a:extLst>
              <a:ext uri="{FF2B5EF4-FFF2-40B4-BE49-F238E27FC236}">
                <a16:creationId xmlns:a16="http://schemas.microsoft.com/office/drawing/2014/main" id="{481560FF-53C3-BBE2-B74E-30D0129167AE}"/>
              </a:ext>
            </a:extLst>
          </p:cNvPr>
          <p:cNvSpPr/>
          <p:nvPr/>
        </p:nvSpPr>
        <p:spPr>
          <a:xfrm>
            <a:off x="16531473" y="9110996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D62152CE-3DEA-B972-6B81-DC6D7A2FF91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300701042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094896" y="3823448"/>
            <a:ext cx="5895728" cy="5895728"/>
            <a:chOff x="0" y="0"/>
            <a:chExt cx="6350000" cy="6350000"/>
          </a:xfrm>
        </p:grpSpPr>
        <p:sp>
          <p:nvSpPr>
            <p:cNvPr id="7" name="Freeform 7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44210" t="-18028" r="-32753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058400" y="3766875"/>
            <a:ext cx="5895728" cy="5895728"/>
            <a:chOff x="0" y="0"/>
            <a:chExt cx="6350000" cy="6350000"/>
          </a:xfrm>
        </p:grpSpPr>
        <p:sp>
          <p:nvSpPr>
            <p:cNvPr id="9" name="Freeform 9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l="-9354" t="-644" r="-41828"/>
              </a:stretch>
            </a:blipFill>
          </p:spPr>
        </p:sp>
      </p:grpSp>
      <p:sp>
        <p:nvSpPr>
          <p:cNvPr id="3" name="TextBox 10">
            <a:extLst>
              <a:ext uri="{FF2B5EF4-FFF2-40B4-BE49-F238E27FC236}">
                <a16:creationId xmlns:a16="http://schemas.microsoft.com/office/drawing/2014/main" id="{24DC6304-3EB5-C363-74FB-CD3F732C70B7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2" name="Group 4">
            <a:extLst>
              <a:ext uri="{FF2B5EF4-FFF2-40B4-BE49-F238E27FC236}">
                <a16:creationId xmlns:a16="http://schemas.microsoft.com/office/drawing/2014/main" id="{D0A9745C-F876-087E-8251-039CFED9261A}"/>
              </a:ext>
            </a:extLst>
          </p:cNvPr>
          <p:cNvGrpSpPr/>
          <p:nvPr/>
        </p:nvGrpSpPr>
        <p:grpSpPr>
          <a:xfrm>
            <a:off x="2534306" y="1508050"/>
            <a:ext cx="13219387" cy="1747573"/>
            <a:chOff x="0" y="0"/>
            <a:chExt cx="3026298" cy="809239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E0C6E50F-EA22-A786-FD51-FAFA597E61F6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3194174" y="2019300"/>
            <a:ext cx="11899650" cy="551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Sunt uimit! 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chiar tableta pe care mi-o doream!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094896" y="3724787"/>
            <a:ext cx="5895728" cy="5895728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44210" t="-18028" r="-32753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058400" y="3766875"/>
            <a:ext cx="5895728" cy="5895728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9354" t="-644" r="-41828"/>
              </a:stretch>
            </a:blipFill>
          </p:spPr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48061" y="-751097"/>
            <a:ext cx="6092226" cy="609222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743200" y="7307387"/>
            <a:ext cx="2151974" cy="2156553"/>
          </a:xfrm>
          <a:prstGeom prst="rect">
            <a:avLst/>
          </a:prstGeom>
        </p:spPr>
      </p:pic>
      <p:sp>
        <p:nvSpPr>
          <p:cNvPr id="3" name="TextBox 10">
            <a:extLst>
              <a:ext uri="{FF2B5EF4-FFF2-40B4-BE49-F238E27FC236}">
                <a16:creationId xmlns:a16="http://schemas.microsoft.com/office/drawing/2014/main" id="{58BA68BD-3C5E-51CE-645D-F7F4088BF53F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4" name="Group 4">
            <a:extLst>
              <a:ext uri="{FF2B5EF4-FFF2-40B4-BE49-F238E27FC236}">
                <a16:creationId xmlns:a16="http://schemas.microsoft.com/office/drawing/2014/main" id="{EBC39A8D-2D6F-69DD-2673-081F975143DD}"/>
              </a:ext>
            </a:extLst>
          </p:cNvPr>
          <p:cNvGrpSpPr/>
          <p:nvPr/>
        </p:nvGrpSpPr>
        <p:grpSpPr>
          <a:xfrm>
            <a:off x="2534306" y="1508050"/>
            <a:ext cx="13219387" cy="1747573"/>
            <a:chOff x="0" y="0"/>
            <a:chExt cx="3026298" cy="809239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762C16C7-105B-58C3-72D6-2BD8CE891127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6" name="TextBox 11">
            <a:extLst>
              <a:ext uri="{FF2B5EF4-FFF2-40B4-BE49-F238E27FC236}">
                <a16:creationId xmlns:a16="http://schemas.microsoft.com/office/drawing/2014/main" id="{14170DF2-AEF5-8194-1DA1-2283851D9012}"/>
              </a:ext>
            </a:extLst>
          </p:cNvPr>
          <p:cNvSpPr txBox="1"/>
          <p:nvPr/>
        </p:nvSpPr>
        <p:spPr>
          <a:xfrm>
            <a:off x="3194174" y="2019300"/>
            <a:ext cx="11899650" cy="5514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Sunt uimit!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Este chiar tableta pe care mi-o doream!</a:t>
            </a:r>
          </a:p>
        </p:txBody>
      </p:sp>
      <p:sp>
        <p:nvSpPr>
          <p:cNvPr id="17" name="Săgeată: dreapta 16">
            <a:hlinkClick r:id="rId7" action="ppaction://hlinksldjump"/>
            <a:extLst>
              <a:ext uri="{FF2B5EF4-FFF2-40B4-BE49-F238E27FC236}">
                <a16:creationId xmlns:a16="http://schemas.microsoft.com/office/drawing/2014/main" id="{FD0B115F-E3F9-1FCA-991E-3DDE5400EAF3}"/>
              </a:ext>
            </a:extLst>
          </p:cNvPr>
          <p:cNvSpPr/>
          <p:nvPr/>
        </p:nvSpPr>
        <p:spPr>
          <a:xfrm>
            <a:off x="16383000" y="9339287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D62152CE-3DEA-B972-6B81-DC6D7A2FF91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16879279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362200" y="3459905"/>
            <a:ext cx="5895728" cy="5895728"/>
            <a:chOff x="0" y="0"/>
            <a:chExt cx="6350000" cy="6350000"/>
          </a:xfrm>
        </p:grpSpPr>
        <p:sp>
          <p:nvSpPr>
            <p:cNvPr id="7" name="Freeform 7">
              <a:hlinkClick r:id="rId3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16720" r="-16720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9955685" y="3673037"/>
            <a:ext cx="5895728" cy="5895728"/>
            <a:chOff x="0" y="0"/>
            <a:chExt cx="6350000" cy="6350000"/>
          </a:xfrm>
        </p:grpSpPr>
        <p:sp>
          <p:nvSpPr>
            <p:cNvPr id="9" name="Freeform 9">
              <a:hlinkClick r:id="rId5" action="ppaction://hlinksldjump"/>
            </p:cNvPr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6"/>
              <a:stretch>
                <a:fillRect l="-72440" t="-12140" b="-2655"/>
              </a:stretch>
            </a:blipFill>
          </p:spPr>
        </p:sp>
      </p:grpSp>
      <p:sp>
        <p:nvSpPr>
          <p:cNvPr id="3" name="TextBox 10">
            <a:extLst>
              <a:ext uri="{FF2B5EF4-FFF2-40B4-BE49-F238E27FC236}">
                <a16:creationId xmlns:a16="http://schemas.microsoft.com/office/drawing/2014/main" id="{2CC49474-C646-E468-79A7-84DA5A8D98D2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2" name="Group 4">
            <a:extLst>
              <a:ext uri="{FF2B5EF4-FFF2-40B4-BE49-F238E27FC236}">
                <a16:creationId xmlns:a16="http://schemas.microsoft.com/office/drawing/2014/main" id="{7A70E0C6-2937-1B3C-C996-DE88F37CFDFA}"/>
              </a:ext>
            </a:extLst>
          </p:cNvPr>
          <p:cNvGrpSpPr/>
          <p:nvPr/>
        </p:nvGrpSpPr>
        <p:grpSpPr>
          <a:xfrm>
            <a:off x="2534305" y="1389976"/>
            <a:ext cx="13219387" cy="1747573"/>
            <a:chOff x="0" y="0"/>
            <a:chExt cx="3026298" cy="809239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012F491B-3B5A-05E6-B202-7B7843293BBD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3008799" y="1712330"/>
            <a:ext cx="12270398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ructele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s-au stricat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și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miroase îngrozitor!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Simt dezgust.</a:t>
            </a:r>
            <a:endParaRPr lang="en-US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323496" y="3447205"/>
            <a:ext cx="5895728" cy="5895728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3"/>
              <a:stretch>
                <a:fillRect l="-16720" r="-16720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515600" y="3468976"/>
            <a:ext cx="5895728" cy="5895728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29210" y="44450"/>
              <a:ext cx="6295391" cy="6300471"/>
            </a:xfrm>
            <a:custGeom>
              <a:avLst/>
              <a:gdLst/>
              <a:ahLst/>
              <a:cxnLst/>
              <a:rect l="l" t="t" r="r" b="b"/>
              <a:pathLst>
                <a:path w="6295391" h="6300471">
                  <a:moveTo>
                    <a:pt x="6295390" y="3149600"/>
                  </a:moveTo>
                  <a:cubicBezTo>
                    <a:pt x="5906770" y="3149600"/>
                    <a:pt x="6018530" y="2678430"/>
                    <a:pt x="6018530" y="2678430"/>
                  </a:cubicBezTo>
                  <a:cubicBezTo>
                    <a:pt x="6018530" y="2571750"/>
                    <a:pt x="5967730" y="2476500"/>
                    <a:pt x="5888990" y="2415540"/>
                  </a:cubicBezTo>
                  <a:cubicBezTo>
                    <a:pt x="5927090" y="2324100"/>
                    <a:pt x="5923280" y="2216150"/>
                    <a:pt x="5868670" y="2123440"/>
                  </a:cubicBezTo>
                  <a:cubicBezTo>
                    <a:pt x="5868670" y="2123440"/>
                    <a:pt x="5552440" y="1761490"/>
                    <a:pt x="5873750" y="1576070"/>
                  </a:cubicBezTo>
                  <a:cubicBezTo>
                    <a:pt x="5537200" y="1770380"/>
                    <a:pt x="5397500" y="1306830"/>
                    <a:pt x="5397500" y="1306830"/>
                  </a:cubicBezTo>
                  <a:cubicBezTo>
                    <a:pt x="5344160" y="1214120"/>
                    <a:pt x="5252720" y="1156970"/>
                    <a:pt x="5153660" y="1143000"/>
                  </a:cubicBezTo>
                  <a:cubicBezTo>
                    <a:pt x="5139690" y="1043940"/>
                    <a:pt x="5082540" y="953770"/>
                    <a:pt x="4989830" y="899160"/>
                  </a:cubicBezTo>
                  <a:cubicBezTo>
                    <a:pt x="4989830" y="899160"/>
                    <a:pt x="4535170" y="742950"/>
                    <a:pt x="4720590" y="422910"/>
                  </a:cubicBezTo>
                  <a:cubicBezTo>
                    <a:pt x="4526280" y="759460"/>
                    <a:pt x="4173220" y="426720"/>
                    <a:pt x="4173220" y="426720"/>
                  </a:cubicBezTo>
                  <a:cubicBezTo>
                    <a:pt x="4080510" y="373380"/>
                    <a:pt x="3972560" y="369570"/>
                    <a:pt x="3881120" y="406400"/>
                  </a:cubicBezTo>
                  <a:cubicBezTo>
                    <a:pt x="3820160" y="327660"/>
                    <a:pt x="3724910" y="276860"/>
                    <a:pt x="3618229" y="276860"/>
                  </a:cubicBezTo>
                  <a:cubicBezTo>
                    <a:pt x="3618229" y="276860"/>
                    <a:pt x="3147059" y="360680"/>
                    <a:pt x="3147059" y="0"/>
                  </a:cubicBezTo>
                  <a:cubicBezTo>
                    <a:pt x="3147059" y="369570"/>
                    <a:pt x="2675889" y="276860"/>
                    <a:pt x="2675889" y="276860"/>
                  </a:cubicBezTo>
                  <a:cubicBezTo>
                    <a:pt x="2569209" y="276860"/>
                    <a:pt x="2473959" y="327660"/>
                    <a:pt x="2412999" y="406400"/>
                  </a:cubicBezTo>
                  <a:cubicBezTo>
                    <a:pt x="2321559" y="368300"/>
                    <a:pt x="2213609" y="372110"/>
                    <a:pt x="2120899" y="426720"/>
                  </a:cubicBezTo>
                  <a:cubicBezTo>
                    <a:pt x="2120899" y="426720"/>
                    <a:pt x="1753869" y="734060"/>
                    <a:pt x="1573529" y="422910"/>
                  </a:cubicBezTo>
                  <a:cubicBezTo>
                    <a:pt x="1758950" y="744220"/>
                    <a:pt x="1304290" y="899160"/>
                    <a:pt x="1304290" y="899160"/>
                  </a:cubicBezTo>
                  <a:cubicBezTo>
                    <a:pt x="1211580" y="952500"/>
                    <a:pt x="1154430" y="1043940"/>
                    <a:pt x="1140460" y="1143000"/>
                  </a:cubicBezTo>
                  <a:cubicBezTo>
                    <a:pt x="1042670" y="1155700"/>
                    <a:pt x="951230" y="1212850"/>
                    <a:pt x="897890" y="1305560"/>
                  </a:cubicBezTo>
                  <a:cubicBezTo>
                    <a:pt x="897890" y="1305560"/>
                    <a:pt x="734060" y="1755140"/>
                    <a:pt x="421640" y="1574800"/>
                  </a:cubicBezTo>
                  <a:cubicBezTo>
                    <a:pt x="741680" y="1760220"/>
                    <a:pt x="426720" y="2122170"/>
                    <a:pt x="426720" y="2122170"/>
                  </a:cubicBezTo>
                  <a:cubicBezTo>
                    <a:pt x="373380" y="2214880"/>
                    <a:pt x="369570" y="2322830"/>
                    <a:pt x="406400" y="2414270"/>
                  </a:cubicBezTo>
                  <a:cubicBezTo>
                    <a:pt x="327660" y="2475230"/>
                    <a:pt x="276860" y="2570480"/>
                    <a:pt x="276860" y="2677160"/>
                  </a:cubicBezTo>
                  <a:cubicBezTo>
                    <a:pt x="276860" y="2677160"/>
                    <a:pt x="359410" y="3148330"/>
                    <a:pt x="0" y="3148330"/>
                  </a:cubicBezTo>
                  <a:cubicBezTo>
                    <a:pt x="369570" y="3148330"/>
                    <a:pt x="276860" y="3619500"/>
                    <a:pt x="276860" y="3619500"/>
                  </a:cubicBezTo>
                  <a:cubicBezTo>
                    <a:pt x="276860" y="3726180"/>
                    <a:pt x="327660" y="3821430"/>
                    <a:pt x="406400" y="3882390"/>
                  </a:cubicBezTo>
                  <a:cubicBezTo>
                    <a:pt x="368300" y="3973830"/>
                    <a:pt x="372110" y="4081780"/>
                    <a:pt x="426720" y="4174490"/>
                  </a:cubicBezTo>
                  <a:cubicBezTo>
                    <a:pt x="426720" y="4174490"/>
                    <a:pt x="734060" y="4541520"/>
                    <a:pt x="422910" y="4721860"/>
                  </a:cubicBezTo>
                  <a:cubicBezTo>
                    <a:pt x="741680" y="4538980"/>
                    <a:pt x="897890" y="4993640"/>
                    <a:pt x="897890" y="4993640"/>
                  </a:cubicBezTo>
                  <a:cubicBezTo>
                    <a:pt x="951230" y="5086350"/>
                    <a:pt x="1042670" y="5143500"/>
                    <a:pt x="1141730" y="5157470"/>
                  </a:cubicBezTo>
                  <a:cubicBezTo>
                    <a:pt x="1155700" y="5256530"/>
                    <a:pt x="1212850" y="5346700"/>
                    <a:pt x="1305560" y="5401310"/>
                  </a:cubicBezTo>
                  <a:cubicBezTo>
                    <a:pt x="1305560" y="5401310"/>
                    <a:pt x="1755140" y="5565140"/>
                    <a:pt x="1574800" y="5877560"/>
                  </a:cubicBezTo>
                  <a:cubicBezTo>
                    <a:pt x="1760220" y="5557520"/>
                    <a:pt x="2122170" y="5873750"/>
                    <a:pt x="2122170" y="5873750"/>
                  </a:cubicBezTo>
                  <a:cubicBezTo>
                    <a:pt x="2214880" y="5927091"/>
                    <a:pt x="2322830" y="5930900"/>
                    <a:pt x="2414270" y="5894070"/>
                  </a:cubicBezTo>
                  <a:cubicBezTo>
                    <a:pt x="2475230" y="5972811"/>
                    <a:pt x="2570480" y="6023611"/>
                    <a:pt x="2677160" y="6023611"/>
                  </a:cubicBezTo>
                  <a:cubicBezTo>
                    <a:pt x="2677160" y="6023611"/>
                    <a:pt x="3148330" y="5930901"/>
                    <a:pt x="3148330" y="6300470"/>
                  </a:cubicBezTo>
                  <a:cubicBezTo>
                    <a:pt x="3148330" y="5911850"/>
                    <a:pt x="3619500" y="6023611"/>
                    <a:pt x="3619500" y="6023611"/>
                  </a:cubicBezTo>
                  <a:cubicBezTo>
                    <a:pt x="3726180" y="6023611"/>
                    <a:pt x="3821430" y="5972811"/>
                    <a:pt x="3882390" y="5894070"/>
                  </a:cubicBezTo>
                  <a:cubicBezTo>
                    <a:pt x="3973830" y="5932170"/>
                    <a:pt x="4081780" y="5928361"/>
                    <a:pt x="4174490" y="5873750"/>
                  </a:cubicBezTo>
                  <a:cubicBezTo>
                    <a:pt x="4174490" y="5873750"/>
                    <a:pt x="4536440" y="5557520"/>
                    <a:pt x="4721860" y="5878830"/>
                  </a:cubicBezTo>
                  <a:cubicBezTo>
                    <a:pt x="4527550" y="5542280"/>
                    <a:pt x="4991100" y="5402580"/>
                    <a:pt x="4991100" y="5402580"/>
                  </a:cubicBezTo>
                  <a:cubicBezTo>
                    <a:pt x="5083810" y="5349240"/>
                    <a:pt x="5140960" y="5257800"/>
                    <a:pt x="5154930" y="5158740"/>
                  </a:cubicBezTo>
                  <a:cubicBezTo>
                    <a:pt x="5253990" y="5144770"/>
                    <a:pt x="5344160" y="5087620"/>
                    <a:pt x="5398770" y="4994910"/>
                  </a:cubicBezTo>
                  <a:cubicBezTo>
                    <a:pt x="5398770" y="4994910"/>
                    <a:pt x="5554980" y="4540250"/>
                    <a:pt x="5875020" y="4725670"/>
                  </a:cubicBezTo>
                  <a:cubicBezTo>
                    <a:pt x="5538470" y="4531360"/>
                    <a:pt x="5871210" y="4178300"/>
                    <a:pt x="5871210" y="4178300"/>
                  </a:cubicBezTo>
                  <a:cubicBezTo>
                    <a:pt x="5924551" y="4085590"/>
                    <a:pt x="5928360" y="3977640"/>
                    <a:pt x="5891531" y="3886200"/>
                  </a:cubicBezTo>
                  <a:cubicBezTo>
                    <a:pt x="5970271" y="3825240"/>
                    <a:pt x="6021071" y="3729990"/>
                    <a:pt x="6021071" y="3623310"/>
                  </a:cubicBezTo>
                  <a:cubicBezTo>
                    <a:pt x="6018531" y="3620770"/>
                    <a:pt x="5925821" y="3149600"/>
                    <a:pt x="6295391" y="3149600"/>
                  </a:cubicBezTo>
                  <a:close/>
                </a:path>
              </a:pathLst>
            </a:custGeom>
            <a:blipFill>
              <a:blip r:embed="rId4"/>
              <a:stretch>
                <a:fillRect l="-72440" t="-12140" b="-2655"/>
              </a:stretch>
            </a:blipFill>
          </p:spPr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2195771" y="-782350"/>
            <a:ext cx="6092226" cy="609222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4272757" y="4767085"/>
            <a:ext cx="2151974" cy="2156553"/>
          </a:xfrm>
          <a:prstGeom prst="rect">
            <a:avLst/>
          </a:prstGeom>
        </p:spPr>
      </p:pic>
      <p:sp>
        <p:nvSpPr>
          <p:cNvPr id="3" name="TextBox 10">
            <a:extLst>
              <a:ext uri="{FF2B5EF4-FFF2-40B4-BE49-F238E27FC236}">
                <a16:creationId xmlns:a16="http://schemas.microsoft.com/office/drawing/2014/main" id="{24866C79-963E-5874-4D3F-9F5C79010469}"/>
              </a:ext>
            </a:extLst>
          </p:cNvPr>
          <p:cNvSpPr txBox="1"/>
          <p:nvPr/>
        </p:nvSpPr>
        <p:spPr>
          <a:xfrm>
            <a:off x="12268200" y="495417"/>
            <a:ext cx="5518925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99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Citește textul și alege imaginea potrivită.</a:t>
            </a:r>
          </a:p>
        </p:txBody>
      </p:sp>
      <p:grpSp>
        <p:nvGrpSpPr>
          <p:cNvPr id="14" name="Group 4">
            <a:extLst>
              <a:ext uri="{FF2B5EF4-FFF2-40B4-BE49-F238E27FC236}">
                <a16:creationId xmlns:a16="http://schemas.microsoft.com/office/drawing/2014/main" id="{877C0EBC-1F0B-2B17-1A8D-34AB0381C1BF}"/>
              </a:ext>
            </a:extLst>
          </p:cNvPr>
          <p:cNvGrpSpPr/>
          <p:nvPr/>
        </p:nvGrpSpPr>
        <p:grpSpPr>
          <a:xfrm>
            <a:off x="2534305" y="1389976"/>
            <a:ext cx="13219387" cy="1747573"/>
            <a:chOff x="0" y="0"/>
            <a:chExt cx="3026298" cy="809239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162D4D60-C898-C3D3-971F-287F37BA423D}"/>
                </a:ext>
              </a:extLst>
            </p:cNvPr>
            <p:cNvSpPr/>
            <p:nvPr/>
          </p:nvSpPr>
          <p:spPr>
            <a:xfrm>
              <a:off x="0" y="0"/>
              <a:ext cx="3026298" cy="809240"/>
            </a:xfrm>
            <a:custGeom>
              <a:avLst/>
              <a:gdLst/>
              <a:ahLst/>
              <a:cxnLst/>
              <a:rect l="l" t="t" r="r" b="b"/>
              <a:pathLst>
                <a:path w="3026298" h="809240">
                  <a:moveTo>
                    <a:pt x="2901838" y="809239"/>
                  </a:moveTo>
                  <a:lnTo>
                    <a:pt x="124460" y="809239"/>
                  </a:lnTo>
                  <a:cubicBezTo>
                    <a:pt x="55880" y="809239"/>
                    <a:pt x="0" y="753359"/>
                    <a:pt x="0" y="68477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901838" y="0"/>
                  </a:lnTo>
                  <a:cubicBezTo>
                    <a:pt x="2970418" y="0"/>
                    <a:pt x="3026298" y="55880"/>
                    <a:pt x="3026298" y="124460"/>
                  </a:cubicBezTo>
                  <a:lnTo>
                    <a:pt x="3026298" y="684780"/>
                  </a:lnTo>
                  <a:cubicBezTo>
                    <a:pt x="3026298" y="753359"/>
                    <a:pt x="2970418" y="809240"/>
                    <a:pt x="2901838" y="809240"/>
                  </a:cubicBezTo>
                  <a:close/>
                </a:path>
              </a:pathLst>
            </a:custGeom>
            <a:solidFill>
              <a:srgbClr val="A692C9"/>
            </a:solidFill>
          </p:spPr>
        </p:sp>
      </p:grpSp>
      <p:sp>
        <p:nvSpPr>
          <p:cNvPr id="16" name="TextBox 11">
            <a:extLst>
              <a:ext uri="{FF2B5EF4-FFF2-40B4-BE49-F238E27FC236}">
                <a16:creationId xmlns:a16="http://schemas.microsoft.com/office/drawing/2014/main" id="{D536DBF3-A520-49FC-6B72-C0E188315114}"/>
              </a:ext>
            </a:extLst>
          </p:cNvPr>
          <p:cNvSpPr txBox="1"/>
          <p:nvPr/>
        </p:nvSpPr>
        <p:spPr>
          <a:xfrm>
            <a:off x="3008799" y="1712330"/>
            <a:ext cx="12270398" cy="11028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ructele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s-au stricat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și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miroase îngrozitor!</a:t>
            </a: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ts val="4320"/>
              </a:lnSpc>
            </a:pPr>
            <a:r>
              <a:rPr lang="ro-RO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Simt dezgust.</a:t>
            </a:r>
            <a:endParaRPr lang="en-US" sz="3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ăgeată: dreapta 16">
            <a:hlinkClick r:id="rId7" action="ppaction://hlinksldjump"/>
            <a:extLst>
              <a:ext uri="{FF2B5EF4-FFF2-40B4-BE49-F238E27FC236}">
                <a16:creationId xmlns:a16="http://schemas.microsoft.com/office/drawing/2014/main" id="{BC006AC7-4B38-BB65-09DB-5411439E58E6}"/>
              </a:ext>
            </a:extLst>
          </p:cNvPr>
          <p:cNvSpPr/>
          <p:nvPr/>
        </p:nvSpPr>
        <p:spPr>
          <a:xfrm>
            <a:off x="16424731" y="9359988"/>
            <a:ext cx="1155600" cy="637200"/>
          </a:xfrm>
          <a:prstGeom prst="righ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5559" t="14790" r="4362" b="1359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144000" y="3717397"/>
            <a:ext cx="7564258" cy="2852206"/>
            <a:chOff x="0" y="0"/>
            <a:chExt cx="3641309" cy="1373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1309" cy="1373005"/>
            </a:xfrm>
            <a:custGeom>
              <a:avLst/>
              <a:gdLst/>
              <a:ahLst/>
              <a:cxnLst/>
              <a:rect l="l" t="t" r="r" b="b"/>
              <a:pathLst>
                <a:path w="3641309" h="1373005">
                  <a:moveTo>
                    <a:pt x="3516849" y="1373005"/>
                  </a:moveTo>
                  <a:lnTo>
                    <a:pt x="124460" y="1373005"/>
                  </a:lnTo>
                  <a:cubicBezTo>
                    <a:pt x="55880" y="1373005"/>
                    <a:pt x="0" y="1317125"/>
                    <a:pt x="0" y="124854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16849" y="0"/>
                  </a:lnTo>
                  <a:cubicBezTo>
                    <a:pt x="3585429" y="0"/>
                    <a:pt x="3641309" y="55880"/>
                    <a:pt x="3641309" y="124460"/>
                  </a:cubicBezTo>
                  <a:lnTo>
                    <a:pt x="3641309" y="1248545"/>
                  </a:lnTo>
                  <a:cubicBezTo>
                    <a:pt x="3641309" y="1317125"/>
                    <a:pt x="3585429" y="1373005"/>
                    <a:pt x="3516849" y="1373005"/>
                  </a:cubicBezTo>
                  <a:close/>
                </a:path>
              </a:pathLst>
            </a:custGeom>
            <a:solidFill>
              <a:srgbClr val="FFBDA1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946770" y="5498413"/>
            <a:ext cx="3968457" cy="50583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9543843" y="4438510"/>
            <a:ext cx="6774310" cy="697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 încearcă!</a:t>
            </a:r>
          </a:p>
        </p:txBody>
      </p:sp>
      <p:pic>
        <p:nvPicPr>
          <p:cNvPr id="10" name="Imagine 9">
            <a:extLst>
              <a:ext uri="{FF2B5EF4-FFF2-40B4-BE49-F238E27FC236}">
                <a16:creationId xmlns:a16="http://schemas.microsoft.com/office/drawing/2014/main" id="{C096D345-B372-61AF-7E94-C9DF49391E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31" y="2371244"/>
            <a:ext cx="4877481" cy="4877481"/>
          </a:xfrm>
          <a:prstGeom prst="rect">
            <a:avLst/>
          </a:prstGeom>
        </p:spPr>
      </p:pic>
      <p:sp>
        <p:nvSpPr>
          <p:cNvPr id="8" name="Săgeată: stânga 7">
            <a:hlinkClick r:id="rId5" action="ppaction://hlinksldjump"/>
            <a:extLst>
              <a:ext uri="{FF2B5EF4-FFF2-40B4-BE49-F238E27FC236}">
                <a16:creationId xmlns:a16="http://schemas.microsoft.com/office/drawing/2014/main" id="{2210319A-7207-2A8B-54EE-B84B43D08629}"/>
              </a:ext>
            </a:extLst>
          </p:cNvPr>
          <p:cNvSpPr/>
          <p:nvPr/>
        </p:nvSpPr>
        <p:spPr>
          <a:xfrm>
            <a:off x="2466231" y="8801100"/>
            <a:ext cx="1155600" cy="637200"/>
          </a:xfrm>
          <a:prstGeom prst="leftArrow">
            <a:avLst/>
          </a:prstGeom>
          <a:solidFill>
            <a:srgbClr val="9966FF"/>
          </a:solidFill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7" name="TextBox 15">
            <a:extLst>
              <a:ext uri="{FF2B5EF4-FFF2-40B4-BE49-F238E27FC236}">
                <a16:creationId xmlns:a16="http://schemas.microsoft.com/office/drawing/2014/main" id="{D62152CE-3DEA-B972-6B81-DC6D7A2FF910}"/>
              </a:ext>
            </a:extLst>
          </p:cNvPr>
          <p:cNvSpPr txBox="1"/>
          <p:nvPr/>
        </p:nvSpPr>
        <p:spPr>
          <a:xfrm>
            <a:off x="13030200" y="721995"/>
            <a:ext cx="4201879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400"/>
              </a:lnSpc>
            </a:pP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Alege </a:t>
            </a:r>
            <a:r>
              <a:rPr lang="ro-RO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ăspunsul corect!</a:t>
            </a:r>
          </a:p>
        </p:txBody>
      </p:sp>
    </p:spTree>
    <p:extLst>
      <p:ext uri="{BB962C8B-B14F-4D97-AF65-F5344CB8AC3E}">
        <p14:creationId xmlns:p14="http://schemas.microsoft.com/office/powerpoint/2010/main" val="315544779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21874" b="2187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7772400" y="3009900"/>
            <a:ext cx="4724400" cy="13385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 </a:t>
            </a:r>
            <a:r>
              <a:rPr lang="ro-RO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SIMȚI</a:t>
            </a:r>
            <a:r>
              <a:rPr lang="ro-RO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DUPĂ ACESTE JOCURI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Buton acțiune: mergeți la pornire 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E51F062-F960-0AD6-4FD4-B7F427EDA0FB}"/>
              </a:ext>
            </a:extLst>
          </p:cNvPr>
          <p:cNvSpPr/>
          <p:nvPr/>
        </p:nvSpPr>
        <p:spPr>
          <a:xfrm>
            <a:off x="228600" y="723900"/>
            <a:ext cx="1042416" cy="1042416"/>
          </a:xfrm>
          <a:prstGeom prst="actionButtonHome">
            <a:avLst/>
          </a:prstGeom>
          <a:solidFill>
            <a:srgbClr val="CBB3A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A4FA0958-937C-5B95-CBC0-AF101050A47B}"/>
              </a:ext>
            </a:extLst>
          </p:cNvPr>
          <p:cNvSpPr txBox="1"/>
          <p:nvPr/>
        </p:nvSpPr>
        <p:spPr>
          <a:xfrm>
            <a:off x="7772400" y="9917668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>
                <a:hlinkClick r:id="rId4"/>
              </a:rPr>
              <a:t>https://profesorpsihopedagog.com</a:t>
            </a:r>
            <a:r>
              <a:rPr lang="ro-RO" dirty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770</Words>
  <Application>Microsoft Office PowerPoint</Application>
  <PresentationFormat>Particularizare</PresentationFormat>
  <Paragraphs>221</Paragraphs>
  <Slides>64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5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64</vt:i4>
      </vt:variant>
    </vt:vector>
  </HeadingPairs>
  <TitlesOfParts>
    <vt:vector size="70" baseType="lpstr">
      <vt:lpstr>Bookman Old Style</vt:lpstr>
      <vt:lpstr>Gagalin Bold</vt:lpstr>
      <vt:lpstr>More Sugar Thin Bold</vt:lpstr>
      <vt:lpstr>Arial</vt:lpstr>
      <vt:lpstr>Calibri</vt:lpstr>
      <vt:lpstr>Office Theme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Identificarea emoțiilor</dc:title>
  <dc:creator>pps</dc:creator>
  <cp:keywords>emoții</cp:keywords>
  <cp:lastModifiedBy>C T</cp:lastModifiedBy>
  <cp:revision>8</cp:revision>
  <dcterms:created xsi:type="dcterms:W3CDTF">2006-08-16T00:00:00Z</dcterms:created>
  <dcterms:modified xsi:type="dcterms:W3CDTF">2023-03-31T12:01:19Z</dcterms:modified>
  <dc:identifier>DAFcteXvhRM</dc:identifier>
</cp:coreProperties>
</file>