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87" r:id="rId4"/>
    <p:sldId id="289" r:id="rId5"/>
    <p:sldId id="305" r:id="rId6"/>
    <p:sldId id="306" r:id="rId7"/>
    <p:sldId id="307" r:id="rId8"/>
    <p:sldId id="308" r:id="rId9"/>
    <p:sldId id="30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7761"/>
    <a:srgbClr val="FF0066"/>
    <a:srgbClr val="008000"/>
    <a:srgbClr val="FF3300"/>
    <a:srgbClr val="FF99CC"/>
    <a:srgbClr val="CCFFFF"/>
    <a:srgbClr val="9966FF"/>
    <a:srgbClr val="99FF33"/>
    <a:srgbClr val="FFFF99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B441F0-1A26-45F7-90A4-5A050AC897BE}" v="30" dt="2022-08-03T17:45:42.2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 T" userId="5775c3cd1c12a43c" providerId="LiveId" clId="{DEB441F0-1A26-45F7-90A4-5A050AC897BE}"/>
    <pc:docChg chg="custSel addSld delSld modSld">
      <pc:chgData name="C T" userId="5775c3cd1c12a43c" providerId="LiveId" clId="{DEB441F0-1A26-45F7-90A4-5A050AC897BE}" dt="2022-08-04T16:53:45.393" v="603" actId="20577"/>
      <pc:docMkLst>
        <pc:docMk/>
      </pc:docMkLst>
      <pc:sldChg chg="setBg">
        <pc:chgData name="C T" userId="5775c3cd1c12a43c" providerId="LiveId" clId="{DEB441F0-1A26-45F7-90A4-5A050AC897BE}" dt="2022-08-03T17:38:10.633" v="358"/>
        <pc:sldMkLst>
          <pc:docMk/>
          <pc:sldMk cId="59469511" sldId="256"/>
        </pc:sldMkLst>
      </pc:sldChg>
      <pc:sldChg chg="del">
        <pc:chgData name="C T" userId="5775c3cd1c12a43c" providerId="LiveId" clId="{DEB441F0-1A26-45F7-90A4-5A050AC897BE}" dt="2022-07-25T17:48:58.054" v="4" actId="47"/>
        <pc:sldMkLst>
          <pc:docMk/>
          <pc:sldMk cId="1289779312" sldId="276"/>
        </pc:sldMkLst>
      </pc:sldChg>
      <pc:sldChg chg="del">
        <pc:chgData name="C T" userId="5775c3cd1c12a43c" providerId="LiveId" clId="{DEB441F0-1A26-45F7-90A4-5A050AC897BE}" dt="2022-07-25T17:48:55.578" v="3" actId="47"/>
        <pc:sldMkLst>
          <pc:docMk/>
          <pc:sldMk cId="1200397548" sldId="278"/>
        </pc:sldMkLst>
      </pc:sldChg>
      <pc:sldChg chg="del">
        <pc:chgData name="C T" userId="5775c3cd1c12a43c" providerId="LiveId" clId="{DEB441F0-1A26-45F7-90A4-5A050AC897BE}" dt="2022-07-25T17:48:55.578" v="3" actId="47"/>
        <pc:sldMkLst>
          <pc:docMk/>
          <pc:sldMk cId="2306259492" sldId="279"/>
        </pc:sldMkLst>
      </pc:sldChg>
      <pc:sldChg chg="del">
        <pc:chgData name="C T" userId="5775c3cd1c12a43c" providerId="LiveId" clId="{DEB441F0-1A26-45F7-90A4-5A050AC897BE}" dt="2022-07-25T17:49:05.979" v="5" actId="47"/>
        <pc:sldMkLst>
          <pc:docMk/>
          <pc:sldMk cId="1342463215" sldId="280"/>
        </pc:sldMkLst>
      </pc:sldChg>
      <pc:sldChg chg="del">
        <pc:chgData name="C T" userId="5775c3cd1c12a43c" providerId="LiveId" clId="{DEB441F0-1A26-45F7-90A4-5A050AC897BE}" dt="2022-07-25T17:49:05.979" v="5" actId="47"/>
        <pc:sldMkLst>
          <pc:docMk/>
          <pc:sldMk cId="686756776" sldId="282"/>
        </pc:sldMkLst>
      </pc:sldChg>
      <pc:sldChg chg="del">
        <pc:chgData name="C T" userId="5775c3cd1c12a43c" providerId="LiveId" clId="{DEB441F0-1A26-45F7-90A4-5A050AC897BE}" dt="2022-07-25T17:49:05.979" v="5" actId="47"/>
        <pc:sldMkLst>
          <pc:docMk/>
          <pc:sldMk cId="1235537202" sldId="283"/>
        </pc:sldMkLst>
      </pc:sldChg>
      <pc:sldChg chg="del">
        <pc:chgData name="C T" userId="5775c3cd1c12a43c" providerId="LiveId" clId="{DEB441F0-1A26-45F7-90A4-5A050AC897BE}" dt="2022-07-25T17:49:05.979" v="5" actId="47"/>
        <pc:sldMkLst>
          <pc:docMk/>
          <pc:sldMk cId="212920529" sldId="284"/>
        </pc:sldMkLst>
      </pc:sldChg>
      <pc:sldChg chg="del">
        <pc:chgData name="C T" userId="5775c3cd1c12a43c" providerId="LiveId" clId="{DEB441F0-1A26-45F7-90A4-5A050AC897BE}" dt="2022-07-25T17:49:05.979" v="5" actId="47"/>
        <pc:sldMkLst>
          <pc:docMk/>
          <pc:sldMk cId="4133232097" sldId="285"/>
        </pc:sldMkLst>
      </pc:sldChg>
      <pc:sldChg chg="addSp delSp modSp add del mod setBg">
        <pc:chgData name="C T" userId="5775c3cd1c12a43c" providerId="LiveId" clId="{DEB441F0-1A26-45F7-90A4-5A050AC897BE}" dt="2022-08-03T17:45:45.582" v="401" actId="47"/>
        <pc:sldMkLst>
          <pc:docMk/>
          <pc:sldMk cId="1737496007" sldId="286"/>
        </pc:sldMkLst>
        <pc:spChg chg="del mod">
          <ac:chgData name="C T" userId="5775c3cd1c12a43c" providerId="LiveId" clId="{DEB441F0-1A26-45F7-90A4-5A050AC897BE}" dt="2022-08-03T17:41:18.811" v="372" actId="478"/>
          <ac:spMkLst>
            <pc:docMk/>
            <pc:sldMk cId="1737496007" sldId="286"/>
            <ac:spMk id="12" creationId="{285DD390-8EEF-9FB0-E060-E7770B441453}"/>
          </ac:spMkLst>
        </pc:spChg>
        <pc:spChg chg="add mod">
          <ac:chgData name="C T" userId="5775c3cd1c12a43c" providerId="LiveId" clId="{DEB441F0-1A26-45F7-90A4-5A050AC897BE}" dt="2022-08-03T17:35:40.219" v="279" actId="164"/>
          <ac:spMkLst>
            <pc:docMk/>
            <pc:sldMk cId="1737496007" sldId="286"/>
            <ac:spMk id="13" creationId="{4BBA4BA5-1A04-C20B-3211-8BDA625EF65A}"/>
          </ac:spMkLst>
        </pc:spChg>
        <pc:spChg chg="add mod">
          <ac:chgData name="C T" userId="5775c3cd1c12a43c" providerId="LiveId" clId="{DEB441F0-1A26-45F7-90A4-5A050AC897BE}" dt="2022-08-03T17:43:11.349" v="395" actId="1076"/>
          <ac:spMkLst>
            <pc:docMk/>
            <pc:sldMk cId="1737496007" sldId="286"/>
            <ac:spMk id="13" creationId="{53E0FD0A-A203-9CA6-F119-BA41091FB795}"/>
          </ac:spMkLst>
        </pc:spChg>
        <pc:spChg chg="add mod">
          <ac:chgData name="C T" userId="5775c3cd1c12a43c" providerId="LiveId" clId="{DEB441F0-1A26-45F7-90A4-5A050AC897BE}" dt="2022-08-03T17:43:25.125" v="397" actId="1076"/>
          <ac:spMkLst>
            <pc:docMk/>
            <pc:sldMk cId="1737496007" sldId="286"/>
            <ac:spMk id="14" creationId="{F3532188-15EC-4777-A65B-1E0FCDD75880}"/>
          </ac:spMkLst>
        </pc:spChg>
        <pc:spChg chg="add mod">
          <ac:chgData name="C T" userId="5775c3cd1c12a43c" providerId="LiveId" clId="{DEB441F0-1A26-45F7-90A4-5A050AC897BE}" dt="2022-08-03T17:43:19.877" v="396" actId="1076"/>
          <ac:spMkLst>
            <pc:docMk/>
            <pc:sldMk cId="1737496007" sldId="286"/>
            <ac:spMk id="18" creationId="{3B964546-7C4D-2B6C-1086-2612889E1495}"/>
          </ac:spMkLst>
        </pc:spChg>
        <pc:spChg chg="add mod">
          <ac:chgData name="C T" userId="5775c3cd1c12a43c" providerId="LiveId" clId="{DEB441F0-1A26-45F7-90A4-5A050AC897BE}" dt="2022-08-03T17:36:54.288" v="354" actId="1036"/>
          <ac:spMkLst>
            <pc:docMk/>
            <pc:sldMk cId="1737496007" sldId="286"/>
            <ac:spMk id="20" creationId="{EFAADD33-3750-C445-849E-CBD0552F9B3A}"/>
          </ac:spMkLst>
        </pc:spChg>
        <pc:grpChg chg="add mod">
          <ac:chgData name="C T" userId="5775c3cd1c12a43c" providerId="LiveId" clId="{DEB441F0-1A26-45F7-90A4-5A050AC897BE}" dt="2022-08-03T17:35:40.219" v="279" actId="164"/>
          <ac:grpSpMkLst>
            <pc:docMk/>
            <pc:sldMk cId="1737496007" sldId="286"/>
            <ac:grpSpMk id="2" creationId="{02E4E3FF-4649-EC31-9CBD-BB2C77D9F813}"/>
          </ac:grpSpMkLst>
        </pc:grpChg>
        <pc:grpChg chg="add mod">
          <ac:chgData name="C T" userId="5775c3cd1c12a43c" providerId="LiveId" clId="{DEB441F0-1A26-45F7-90A4-5A050AC897BE}" dt="2022-08-03T17:37:13.130" v="355" actId="1076"/>
          <ac:grpSpMkLst>
            <pc:docMk/>
            <pc:sldMk cId="1737496007" sldId="286"/>
            <ac:grpSpMk id="19" creationId="{A1FF5FCE-E1E6-6464-105A-EC9FE77E46AE}"/>
          </ac:grpSpMkLst>
        </pc:grpChg>
        <pc:picChg chg="del mod">
          <ac:chgData name="C T" userId="5775c3cd1c12a43c" providerId="LiveId" clId="{DEB441F0-1A26-45F7-90A4-5A050AC897BE}" dt="2022-08-03T17:41:21.170" v="375" actId="478"/>
          <ac:picMkLst>
            <pc:docMk/>
            <pc:sldMk cId="1737496007" sldId="286"/>
            <ac:picMk id="3" creationId="{FCDC63F3-A3E5-05B7-626F-759221F01FC8}"/>
          </ac:picMkLst>
        </pc:picChg>
        <pc:picChg chg="del">
          <ac:chgData name="C T" userId="5775c3cd1c12a43c" providerId="LiveId" clId="{DEB441F0-1A26-45F7-90A4-5A050AC897BE}" dt="2022-08-03T17:41:20.572" v="374" actId="478"/>
          <ac:picMkLst>
            <pc:docMk/>
            <pc:sldMk cId="1737496007" sldId="286"/>
            <ac:picMk id="4" creationId="{71042CEA-1279-D0BB-C1F6-F4205C6932B9}"/>
          </ac:picMkLst>
        </pc:picChg>
        <pc:picChg chg="del">
          <ac:chgData name="C T" userId="5775c3cd1c12a43c" providerId="LiveId" clId="{DEB441F0-1A26-45F7-90A4-5A050AC897BE}" dt="2022-08-03T17:41:19.847" v="373" actId="478"/>
          <ac:picMkLst>
            <pc:docMk/>
            <pc:sldMk cId="1737496007" sldId="286"/>
            <ac:picMk id="5" creationId="{8DC447BE-62D4-E9FB-31C8-FECA7B9668EF}"/>
          </ac:picMkLst>
        </pc:picChg>
        <pc:picChg chg="add del mod">
          <ac:chgData name="C T" userId="5775c3cd1c12a43c" providerId="LiveId" clId="{DEB441F0-1A26-45F7-90A4-5A050AC897BE}" dt="2022-08-03T17:34:00.703" v="261" actId="478"/>
          <ac:picMkLst>
            <pc:docMk/>
            <pc:sldMk cId="1737496007" sldId="286"/>
            <ac:picMk id="7" creationId="{39C94BFF-41AF-7C83-7A04-5D96DD91A57F}"/>
          </ac:picMkLst>
        </pc:picChg>
        <pc:picChg chg="add mod">
          <ac:chgData name="C T" userId="5775c3cd1c12a43c" providerId="LiveId" clId="{DEB441F0-1A26-45F7-90A4-5A050AC897BE}" dt="2022-08-03T17:35:40.219" v="279" actId="164"/>
          <ac:picMkLst>
            <pc:docMk/>
            <pc:sldMk cId="1737496007" sldId="286"/>
            <ac:picMk id="10" creationId="{9D3C3E76-4EA5-9FED-A75A-5B9395FBA059}"/>
          </ac:picMkLst>
        </pc:picChg>
        <pc:picChg chg="del mod">
          <ac:chgData name="C T" userId="5775c3cd1c12a43c" providerId="LiveId" clId="{DEB441F0-1A26-45F7-90A4-5A050AC897BE}" dt="2022-08-03T17:41:12.202" v="371" actId="478"/>
          <ac:picMkLst>
            <pc:docMk/>
            <pc:sldMk cId="1737496007" sldId="286"/>
            <ac:picMk id="11" creationId="{B7691EF7-CEF6-429F-99DF-CD133AB2D47F}"/>
          </ac:picMkLst>
        </pc:picChg>
        <pc:picChg chg="del mod">
          <ac:chgData name="C T" userId="5775c3cd1c12a43c" providerId="LiveId" clId="{DEB441F0-1A26-45F7-90A4-5A050AC897BE}" dt="2022-08-03T17:41:22.019" v="377" actId="478"/>
          <ac:picMkLst>
            <pc:docMk/>
            <pc:sldMk cId="1737496007" sldId="286"/>
            <ac:picMk id="15" creationId="{C17D1361-747E-8438-335A-69EECD61F72E}"/>
          </ac:picMkLst>
        </pc:picChg>
        <pc:picChg chg="del">
          <ac:chgData name="C T" userId="5775c3cd1c12a43c" providerId="LiveId" clId="{DEB441F0-1A26-45F7-90A4-5A050AC897BE}" dt="2022-08-03T17:41:22.891" v="378" actId="478"/>
          <ac:picMkLst>
            <pc:docMk/>
            <pc:sldMk cId="1737496007" sldId="286"/>
            <ac:picMk id="16" creationId="{BD40FAB1-5308-CF2D-F281-6B87C37B0DEF}"/>
          </ac:picMkLst>
        </pc:picChg>
        <pc:picChg chg="del">
          <ac:chgData name="C T" userId="5775c3cd1c12a43c" providerId="LiveId" clId="{DEB441F0-1A26-45F7-90A4-5A050AC897BE}" dt="2022-08-03T17:41:23.413" v="379" actId="478"/>
          <ac:picMkLst>
            <pc:docMk/>
            <pc:sldMk cId="1737496007" sldId="286"/>
            <ac:picMk id="17" creationId="{1516291C-238D-B058-78EC-E922F0CE6C4F}"/>
          </ac:picMkLst>
        </pc:picChg>
        <pc:picChg chg="add mod">
          <ac:chgData name="C T" userId="5775c3cd1c12a43c" providerId="LiveId" clId="{DEB441F0-1A26-45F7-90A4-5A050AC897BE}" dt="2022-08-03T17:35:40.219" v="279" actId="164"/>
          <ac:picMkLst>
            <pc:docMk/>
            <pc:sldMk cId="1737496007" sldId="286"/>
            <ac:picMk id="18" creationId="{A75AF141-722E-18AE-8F8F-AA03216135E4}"/>
          </ac:picMkLst>
        </pc:picChg>
      </pc:sldChg>
      <pc:sldChg chg="modSp mod">
        <pc:chgData name="C T" userId="5775c3cd1c12a43c" providerId="LiveId" clId="{DEB441F0-1A26-45F7-90A4-5A050AC897BE}" dt="2022-08-03T17:53:52.770" v="521" actId="20577"/>
        <pc:sldMkLst>
          <pc:docMk/>
          <pc:sldMk cId="232977700" sldId="287"/>
        </pc:sldMkLst>
        <pc:spChg chg="mod">
          <ac:chgData name="C T" userId="5775c3cd1c12a43c" providerId="LiveId" clId="{DEB441F0-1A26-45F7-90A4-5A050AC897BE}" dt="2022-08-03T17:53:52.770" v="521" actId="20577"/>
          <ac:spMkLst>
            <pc:docMk/>
            <pc:sldMk cId="232977700" sldId="287"/>
            <ac:spMk id="3" creationId="{D132A05A-8726-AB61-BF1A-501E0195ABF2}"/>
          </ac:spMkLst>
        </pc:spChg>
        <pc:spChg chg="mod">
          <ac:chgData name="C T" userId="5775c3cd1c12a43c" providerId="LiveId" clId="{DEB441F0-1A26-45F7-90A4-5A050AC897BE}" dt="2022-08-03T17:47:45.113" v="432" actId="6549"/>
          <ac:spMkLst>
            <pc:docMk/>
            <pc:sldMk cId="232977700" sldId="287"/>
            <ac:spMk id="4" creationId="{92E41A69-B351-F256-7F62-13BEFB032337}"/>
          </ac:spMkLst>
        </pc:spChg>
        <pc:spChg chg="mod">
          <ac:chgData name="C T" userId="5775c3cd1c12a43c" providerId="LiveId" clId="{DEB441F0-1A26-45F7-90A4-5A050AC897BE}" dt="2022-08-03T17:47:23.452" v="431" actId="20577"/>
          <ac:spMkLst>
            <pc:docMk/>
            <pc:sldMk cId="232977700" sldId="287"/>
            <ac:spMk id="5" creationId="{27B59169-FAAF-A854-96C4-1CCF327AC5DF}"/>
          </ac:spMkLst>
        </pc:spChg>
        <pc:spChg chg="mod">
          <ac:chgData name="C T" userId="5775c3cd1c12a43c" providerId="LiveId" clId="{DEB441F0-1A26-45F7-90A4-5A050AC897BE}" dt="2022-08-03T09:31:09.274" v="96" actId="20577"/>
          <ac:spMkLst>
            <pc:docMk/>
            <pc:sldMk cId="232977700" sldId="287"/>
            <ac:spMk id="6" creationId="{AE11D432-D684-D7E0-FACE-A64D4C847867}"/>
          </ac:spMkLst>
        </pc:spChg>
        <pc:spChg chg="mod">
          <ac:chgData name="C T" userId="5775c3cd1c12a43c" providerId="LiveId" clId="{DEB441F0-1A26-45F7-90A4-5A050AC897BE}" dt="2022-08-03T09:31:12.875" v="99" actId="20577"/>
          <ac:spMkLst>
            <pc:docMk/>
            <pc:sldMk cId="232977700" sldId="287"/>
            <ac:spMk id="7" creationId="{500AC263-4322-F5B8-BF59-120F84FB4395}"/>
          </ac:spMkLst>
        </pc:spChg>
        <pc:spChg chg="mod">
          <ac:chgData name="C T" userId="5775c3cd1c12a43c" providerId="LiveId" clId="{DEB441F0-1A26-45F7-90A4-5A050AC897BE}" dt="2022-08-03T09:31:16.524" v="102" actId="20577"/>
          <ac:spMkLst>
            <pc:docMk/>
            <pc:sldMk cId="232977700" sldId="287"/>
            <ac:spMk id="8" creationId="{CD827D9F-DB69-E791-9E05-800FFF9798DB}"/>
          </ac:spMkLst>
        </pc:spChg>
      </pc:sldChg>
      <pc:sldChg chg="modSp mod">
        <pc:chgData name="C T" userId="5775c3cd1c12a43c" providerId="LiveId" clId="{DEB441F0-1A26-45F7-90A4-5A050AC897BE}" dt="2022-08-04T16:53:45.393" v="603" actId="20577"/>
        <pc:sldMkLst>
          <pc:docMk/>
          <pc:sldMk cId="424650790" sldId="288"/>
        </pc:sldMkLst>
        <pc:spChg chg="mod">
          <ac:chgData name="C T" userId="5775c3cd1c12a43c" providerId="LiveId" clId="{DEB441F0-1A26-45F7-90A4-5A050AC897BE}" dt="2022-08-04T16:53:32.093" v="588" actId="20577"/>
          <ac:spMkLst>
            <pc:docMk/>
            <pc:sldMk cId="424650790" sldId="288"/>
            <ac:spMk id="3" creationId="{D132A05A-8726-AB61-BF1A-501E0195ABF2}"/>
          </ac:spMkLst>
        </pc:spChg>
        <pc:spChg chg="mod">
          <ac:chgData name="C T" userId="5775c3cd1c12a43c" providerId="LiveId" clId="{DEB441F0-1A26-45F7-90A4-5A050AC897BE}" dt="2022-08-04T16:53:35.024" v="591" actId="20577"/>
          <ac:spMkLst>
            <pc:docMk/>
            <pc:sldMk cId="424650790" sldId="288"/>
            <ac:spMk id="4" creationId="{92E41A69-B351-F256-7F62-13BEFB032337}"/>
          </ac:spMkLst>
        </pc:spChg>
        <pc:spChg chg="mod">
          <ac:chgData name="C T" userId="5775c3cd1c12a43c" providerId="LiveId" clId="{DEB441F0-1A26-45F7-90A4-5A050AC897BE}" dt="2022-08-04T16:53:37.688" v="594" actId="20577"/>
          <ac:spMkLst>
            <pc:docMk/>
            <pc:sldMk cId="424650790" sldId="288"/>
            <ac:spMk id="5" creationId="{27B59169-FAAF-A854-96C4-1CCF327AC5DF}"/>
          </ac:spMkLst>
        </pc:spChg>
        <pc:spChg chg="mod">
          <ac:chgData name="C T" userId="5775c3cd1c12a43c" providerId="LiveId" clId="{DEB441F0-1A26-45F7-90A4-5A050AC897BE}" dt="2022-08-04T16:53:45.393" v="603" actId="20577"/>
          <ac:spMkLst>
            <pc:docMk/>
            <pc:sldMk cId="424650790" sldId="288"/>
            <ac:spMk id="6" creationId="{AE11D432-D684-D7E0-FACE-A64D4C847867}"/>
          </ac:spMkLst>
        </pc:spChg>
        <pc:spChg chg="mod">
          <ac:chgData name="C T" userId="5775c3cd1c12a43c" providerId="LiveId" clId="{DEB441F0-1A26-45F7-90A4-5A050AC897BE}" dt="2022-08-04T16:53:40.144" v="597" actId="20577"/>
          <ac:spMkLst>
            <pc:docMk/>
            <pc:sldMk cId="424650790" sldId="288"/>
            <ac:spMk id="7" creationId="{500AC263-4322-F5B8-BF59-120F84FB4395}"/>
          </ac:spMkLst>
        </pc:spChg>
        <pc:spChg chg="mod">
          <ac:chgData name="C T" userId="5775c3cd1c12a43c" providerId="LiveId" clId="{DEB441F0-1A26-45F7-90A4-5A050AC897BE}" dt="2022-08-04T16:53:42.149" v="600" actId="20577"/>
          <ac:spMkLst>
            <pc:docMk/>
            <pc:sldMk cId="424650790" sldId="288"/>
            <ac:spMk id="8" creationId="{CD827D9F-DB69-E791-9E05-800FFF9798DB}"/>
          </ac:spMkLst>
        </pc:spChg>
      </pc:sldChg>
      <pc:sldChg chg="modSp mod">
        <pc:chgData name="C T" userId="5775c3cd1c12a43c" providerId="LiveId" clId="{DEB441F0-1A26-45F7-90A4-5A050AC897BE}" dt="2022-08-03T09:31:41.976" v="120" actId="20577"/>
        <pc:sldMkLst>
          <pc:docMk/>
          <pc:sldMk cId="4272524634" sldId="289"/>
        </pc:sldMkLst>
        <pc:spChg chg="mod">
          <ac:chgData name="C T" userId="5775c3cd1c12a43c" providerId="LiveId" clId="{DEB441F0-1A26-45F7-90A4-5A050AC897BE}" dt="2022-08-03T09:31:41.976" v="120" actId="20577"/>
          <ac:spMkLst>
            <pc:docMk/>
            <pc:sldMk cId="4272524634" sldId="289"/>
            <ac:spMk id="3" creationId="{D132A05A-8726-AB61-BF1A-501E0195ABF2}"/>
          </ac:spMkLst>
        </pc:spChg>
        <pc:spChg chg="mod">
          <ac:chgData name="C T" userId="5775c3cd1c12a43c" providerId="LiveId" clId="{DEB441F0-1A26-45F7-90A4-5A050AC897BE}" dt="2022-08-03T09:31:39.155" v="117" actId="20577"/>
          <ac:spMkLst>
            <pc:docMk/>
            <pc:sldMk cId="4272524634" sldId="289"/>
            <ac:spMk id="4" creationId="{92E41A69-B351-F256-7F62-13BEFB032337}"/>
          </ac:spMkLst>
        </pc:spChg>
        <pc:spChg chg="mod">
          <ac:chgData name="C T" userId="5775c3cd1c12a43c" providerId="LiveId" clId="{DEB441F0-1A26-45F7-90A4-5A050AC897BE}" dt="2022-08-03T09:31:35.837" v="114" actId="20577"/>
          <ac:spMkLst>
            <pc:docMk/>
            <pc:sldMk cId="4272524634" sldId="289"/>
            <ac:spMk id="5" creationId="{27B59169-FAAF-A854-96C4-1CCF327AC5DF}"/>
          </ac:spMkLst>
        </pc:spChg>
        <pc:spChg chg="mod">
          <ac:chgData name="C T" userId="5775c3cd1c12a43c" providerId="LiveId" clId="{DEB441F0-1A26-45F7-90A4-5A050AC897BE}" dt="2022-08-03T09:31:26.915" v="105" actId="20577"/>
          <ac:spMkLst>
            <pc:docMk/>
            <pc:sldMk cId="4272524634" sldId="289"/>
            <ac:spMk id="6" creationId="{AE11D432-D684-D7E0-FACE-A64D4C847867}"/>
          </ac:spMkLst>
        </pc:spChg>
        <pc:spChg chg="mod">
          <ac:chgData name="C T" userId="5775c3cd1c12a43c" providerId="LiveId" clId="{DEB441F0-1A26-45F7-90A4-5A050AC897BE}" dt="2022-08-03T09:31:29.565" v="108" actId="20577"/>
          <ac:spMkLst>
            <pc:docMk/>
            <pc:sldMk cId="4272524634" sldId="289"/>
            <ac:spMk id="7" creationId="{500AC263-4322-F5B8-BF59-120F84FB4395}"/>
          </ac:spMkLst>
        </pc:spChg>
        <pc:spChg chg="mod">
          <ac:chgData name="C T" userId="5775c3cd1c12a43c" providerId="LiveId" clId="{DEB441F0-1A26-45F7-90A4-5A050AC897BE}" dt="2022-08-03T09:31:32.729" v="111" actId="20577"/>
          <ac:spMkLst>
            <pc:docMk/>
            <pc:sldMk cId="4272524634" sldId="289"/>
            <ac:spMk id="8" creationId="{CD827D9F-DB69-E791-9E05-800FFF9798DB}"/>
          </ac:spMkLst>
        </pc:spChg>
      </pc:sldChg>
      <pc:sldChg chg="del">
        <pc:chgData name="C T" userId="5775c3cd1c12a43c" providerId="LiveId" clId="{DEB441F0-1A26-45F7-90A4-5A050AC897BE}" dt="2022-07-25T17:48:52.148" v="2" actId="47"/>
        <pc:sldMkLst>
          <pc:docMk/>
          <pc:sldMk cId="1709374540" sldId="290"/>
        </pc:sldMkLst>
      </pc:sldChg>
      <pc:sldChg chg="del">
        <pc:chgData name="C T" userId="5775c3cd1c12a43c" providerId="LiveId" clId="{DEB441F0-1A26-45F7-90A4-5A050AC897BE}" dt="2022-07-25T17:48:52.148" v="2" actId="47"/>
        <pc:sldMkLst>
          <pc:docMk/>
          <pc:sldMk cId="1373607706" sldId="291"/>
        </pc:sldMkLst>
      </pc:sldChg>
      <pc:sldChg chg="del">
        <pc:chgData name="C T" userId="5775c3cd1c12a43c" providerId="LiveId" clId="{DEB441F0-1A26-45F7-90A4-5A050AC897BE}" dt="2022-07-25T17:48:47.804" v="1" actId="47"/>
        <pc:sldMkLst>
          <pc:docMk/>
          <pc:sldMk cId="2316276327" sldId="292"/>
        </pc:sldMkLst>
      </pc:sldChg>
      <pc:sldChg chg="del">
        <pc:chgData name="C T" userId="5775c3cd1c12a43c" providerId="LiveId" clId="{DEB441F0-1A26-45F7-90A4-5A050AC897BE}" dt="2022-07-25T17:48:47.804" v="1" actId="47"/>
        <pc:sldMkLst>
          <pc:docMk/>
          <pc:sldMk cId="4055275089" sldId="293"/>
        </pc:sldMkLst>
      </pc:sldChg>
      <pc:sldChg chg="del">
        <pc:chgData name="C T" userId="5775c3cd1c12a43c" providerId="LiveId" clId="{DEB441F0-1A26-45F7-90A4-5A050AC897BE}" dt="2022-07-25T17:48:36.771" v="0" actId="47"/>
        <pc:sldMkLst>
          <pc:docMk/>
          <pc:sldMk cId="3628294324" sldId="294"/>
        </pc:sldMkLst>
      </pc:sldChg>
      <pc:sldChg chg="del">
        <pc:chgData name="C T" userId="5775c3cd1c12a43c" providerId="LiveId" clId="{DEB441F0-1A26-45F7-90A4-5A050AC897BE}" dt="2022-07-25T17:48:36.771" v="0" actId="47"/>
        <pc:sldMkLst>
          <pc:docMk/>
          <pc:sldMk cId="214520519" sldId="295"/>
        </pc:sldMkLst>
      </pc:sldChg>
      <pc:sldChg chg="del">
        <pc:chgData name="C T" userId="5775c3cd1c12a43c" providerId="LiveId" clId="{DEB441F0-1A26-45F7-90A4-5A050AC897BE}" dt="2022-07-25T17:48:36.771" v="0" actId="47"/>
        <pc:sldMkLst>
          <pc:docMk/>
          <pc:sldMk cId="1711500201" sldId="296"/>
        </pc:sldMkLst>
      </pc:sldChg>
      <pc:sldChg chg="del">
        <pc:chgData name="C T" userId="5775c3cd1c12a43c" providerId="LiveId" clId="{DEB441F0-1A26-45F7-90A4-5A050AC897BE}" dt="2022-07-25T17:48:47.804" v="1" actId="47"/>
        <pc:sldMkLst>
          <pc:docMk/>
          <pc:sldMk cId="2109164015" sldId="297"/>
        </pc:sldMkLst>
      </pc:sldChg>
      <pc:sldChg chg="del">
        <pc:chgData name="C T" userId="5775c3cd1c12a43c" providerId="LiveId" clId="{DEB441F0-1A26-45F7-90A4-5A050AC897BE}" dt="2022-07-25T17:48:47.804" v="1" actId="47"/>
        <pc:sldMkLst>
          <pc:docMk/>
          <pc:sldMk cId="3303900022" sldId="298"/>
        </pc:sldMkLst>
      </pc:sldChg>
      <pc:sldChg chg="del">
        <pc:chgData name="C T" userId="5775c3cd1c12a43c" providerId="LiveId" clId="{DEB441F0-1A26-45F7-90A4-5A050AC897BE}" dt="2022-07-25T17:48:47.804" v="1" actId="47"/>
        <pc:sldMkLst>
          <pc:docMk/>
          <pc:sldMk cId="260882146" sldId="299"/>
        </pc:sldMkLst>
      </pc:sldChg>
      <pc:sldChg chg="del">
        <pc:chgData name="C T" userId="5775c3cd1c12a43c" providerId="LiveId" clId="{DEB441F0-1A26-45F7-90A4-5A050AC897BE}" dt="2022-07-25T17:48:47.804" v="1" actId="47"/>
        <pc:sldMkLst>
          <pc:docMk/>
          <pc:sldMk cId="823215502" sldId="300"/>
        </pc:sldMkLst>
      </pc:sldChg>
      <pc:sldChg chg="del">
        <pc:chgData name="C T" userId="5775c3cd1c12a43c" providerId="LiveId" clId="{DEB441F0-1A26-45F7-90A4-5A050AC897BE}" dt="2022-07-25T17:48:47.804" v="1" actId="47"/>
        <pc:sldMkLst>
          <pc:docMk/>
          <pc:sldMk cId="1541488252" sldId="301"/>
        </pc:sldMkLst>
      </pc:sldChg>
      <pc:sldChg chg="del">
        <pc:chgData name="C T" userId="5775c3cd1c12a43c" providerId="LiveId" clId="{DEB441F0-1A26-45F7-90A4-5A050AC897BE}" dt="2022-07-25T17:48:47.804" v="1" actId="47"/>
        <pc:sldMkLst>
          <pc:docMk/>
          <pc:sldMk cId="595891577" sldId="302"/>
        </pc:sldMkLst>
      </pc:sldChg>
      <pc:sldChg chg="del">
        <pc:chgData name="C T" userId="5775c3cd1c12a43c" providerId="LiveId" clId="{DEB441F0-1A26-45F7-90A4-5A050AC897BE}" dt="2022-07-25T17:48:47.804" v="1" actId="47"/>
        <pc:sldMkLst>
          <pc:docMk/>
          <pc:sldMk cId="3812738987" sldId="303"/>
        </pc:sldMkLst>
      </pc:sldChg>
      <pc:sldChg chg="del">
        <pc:chgData name="C T" userId="5775c3cd1c12a43c" providerId="LiveId" clId="{DEB441F0-1A26-45F7-90A4-5A050AC897BE}" dt="2022-07-25T17:48:47.804" v="1" actId="47"/>
        <pc:sldMkLst>
          <pc:docMk/>
          <pc:sldMk cId="2893191232" sldId="304"/>
        </pc:sldMkLst>
      </pc:sldChg>
      <pc:sldChg chg="modSp mod">
        <pc:chgData name="C T" userId="5775c3cd1c12a43c" providerId="LiveId" clId="{DEB441F0-1A26-45F7-90A4-5A050AC897BE}" dt="2022-08-03T09:29:36.153" v="78" actId="2711"/>
        <pc:sldMkLst>
          <pc:docMk/>
          <pc:sldMk cId="2226576404" sldId="305"/>
        </pc:sldMkLst>
        <pc:spChg chg="mod">
          <ac:chgData name="C T" userId="5775c3cd1c12a43c" providerId="LiveId" clId="{DEB441F0-1A26-45F7-90A4-5A050AC897BE}" dt="2022-08-03T09:29:36.153" v="78" actId="2711"/>
          <ac:spMkLst>
            <pc:docMk/>
            <pc:sldMk cId="2226576404" sldId="305"/>
            <ac:spMk id="3" creationId="{D132A05A-8726-AB61-BF1A-501E0195ABF2}"/>
          </ac:spMkLst>
        </pc:spChg>
        <pc:spChg chg="mod">
          <ac:chgData name="C T" userId="5775c3cd1c12a43c" providerId="LiveId" clId="{DEB441F0-1A26-45F7-90A4-5A050AC897BE}" dt="2022-08-03T09:29:36.153" v="78" actId="2711"/>
          <ac:spMkLst>
            <pc:docMk/>
            <pc:sldMk cId="2226576404" sldId="305"/>
            <ac:spMk id="4" creationId="{92E41A69-B351-F256-7F62-13BEFB032337}"/>
          </ac:spMkLst>
        </pc:spChg>
        <pc:spChg chg="mod">
          <ac:chgData name="C T" userId="5775c3cd1c12a43c" providerId="LiveId" clId="{DEB441F0-1A26-45F7-90A4-5A050AC897BE}" dt="2022-08-03T09:29:36.153" v="78" actId="2711"/>
          <ac:spMkLst>
            <pc:docMk/>
            <pc:sldMk cId="2226576404" sldId="305"/>
            <ac:spMk id="5" creationId="{27B59169-FAAF-A854-96C4-1CCF327AC5DF}"/>
          </ac:spMkLst>
        </pc:spChg>
        <pc:spChg chg="mod">
          <ac:chgData name="C T" userId="5775c3cd1c12a43c" providerId="LiveId" clId="{DEB441F0-1A26-45F7-90A4-5A050AC897BE}" dt="2022-08-03T09:29:36.153" v="78" actId="2711"/>
          <ac:spMkLst>
            <pc:docMk/>
            <pc:sldMk cId="2226576404" sldId="305"/>
            <ac:spMk id="6" creationId="{AE11D432-D684-D7E0-FACE-A64D4C847867}"/>
          </ac:spMkLst>
        </pc:spChg>
        <pc:spChg chg="mod">
          <ac:chgData name="C T" userId="5775c3cd1c12a43c" providerId="LiveId" clId="{DEB441F0-1A26-45F7-90A4-5A050AC897BE}" dt="2022-08-03T09:29:36.153" v="78" actId="2711"/>
          <ac:spMkLst>
            <pc:docMk/>
            <pc:sldMk cId="2226576404" sldId="305"/>
            <ac:spMk id="7" creationId="{500AC263-4322-F5B8-BF59-120F84FB4395}"/>
          </ac:spMkLst>
        </pc:spChg>
        <pc:spChg chg="mod">
          <ac:chgData name="C T" userId="5775c3cd1c12a43c" providerId="LiveId" clId="{DEB441F0-1A26-45F7-90A4-5A050AC897BE}" dt="2022-08-03T09:29:36.153" v="78" actId="2711"/>
          <ac:spMkLst>
            <pc:docMk/>
            <pc:sldMk cId="2226576404" sldId="305"/>
            <ac:spMk id="8" creationId="{CD827D9F-DB69-E791-9E05-800FFF9798DB}"/>
          </ac:spMkLst>
        </pc:spChg>
      </pc:sldChg>
      <pc:sldChg chg="addSp modSp mod">
        <pc:chgData name="C T" userId="5775c3cd1c12a43c" providerId="LiveId" clId="{DEB441F0-1A26-45F7-90A4-5A050AC897BE}" dt="2022-08-03T09:30:08.562" v="81" actId="2711"/>
        <pc:sldMkLst>
          <pc:docMk/>
          <pc:sldMk cId="2184152557" sldId="306"/>
        </pc:sldMkLst>
        <pc:spChg chg="mod">
          <ac:chgData name="C T" userId="5775c3cd1c12a43c" providerId="LiveId" clId="{DEB441F0-1A26-45F7-90A4-5A050AC897BE}" dt="2022-08-03T09:30:08.562" v="81" actId="2711"/>
          <ac:spMkLst>
            <pc:docMk/>
            <pc:sldMk cId="2184152557" sldId="306"/>
            <ac:spMk id="3" creationId="{D132A05A-8726-AB61-BF1A-501E0195ABF2}"/>
          </ac:spMkLst>
        </pc:spChg>
        <pc:spChg chg="mod">
          <ac:chgData name="C T" userId="5775c3cd1c12a43c" providerId="LiveId" clId="{DEB441F0-1A26-45F7-90A4-5A050AC897BE}" dt="2022-08-03T09:30:08.562" v="81" actId="2711"/>
          <ac:spMkLst>
            <pc:docMk/>
            <pc:sldMk cId="2184152557" sldId="306"/>
            <ac:spMk id="4" creationId="{92E41A69-B351-F256-7F62-13BEFB032337}"/>
          </ac:spMkLst>
        </pc:spChg>
        <pc:spChg chg="mod">
          <ac:chgData name="C T" userId="5775c3cd1c12a43c" providerId="LiveId" clId="{DEB441F0-1A26-45F7-90A4-5A050AC897BE}" dt="2022-08-03T09:30:08.562" v="81" actId="2711"/>
          <ac:spMkLst>
            <pc:docMk/>
            <pc:sldMk cId="2184152557" sldId="306"/>
            <ac:spMk id="5" creationId="{27B59169-FAAF-A854-96C4-1CCF327AC5DF}"/>
          </ac:spMkLst>
        </pc:spChg>
        <pc:spChg chg="mod">
          <ac:chgData name="C T" userId="5775c3cd1c12a43c" providerId="LiveId" clId="{DEB441F0-1A26-45F7-90A4-5A050AC897BE}" dt="2022-08-03T09:30:08.562" v="81" actId="2711"/>
          <ac:spMkLst>
            <pc:docMk/>
            <pc:sldMk cId="2184152557" sldId="306"/>
            <ac:spMk id="6" creationId="{AE11D432-D684-D7E0-FACE-A64D4C847867}"/>
          </ac:spMkLst>
        </pc:spChg>
        <pc:spChg chg="mod">
          <ac:chgData name="C T" userId="5775c3cd1c12a43c" providerId="LiveId" clId="{DEB441F0-1A26-45F7-90A4-5A050AC897BE}" dt="2022-08-03T09:30:08.562" v="81" actId="2711"/>
          <ac:spMkLst>
            <pc:docMk/>
            <pc:sldMk cId="2184152557" sldId="306"/>
            <ac:spMk id="7" creationId="{500AC263-4322-F5B8-BF59-120F84FB4395}"/>
          </ac:spMkLst>
        </pc:spChg>
        <pc:spChg chg="mod">
          <ac:chgData name="C T" userId="5775c3cd1c12a43c" providerId="LiveId" clId="{DEB441F0-1A26-45F7-90A4-5A050AC897BE}" dt="2022-08-03T09:30:08.562" v="81" actId="2711"/>
          <ac:spMkLst>
            <pc:docMk/>
            <pc:sldMk cId="2184152557" sldId="306"/>
            <ac:spMk id="8" creationId="{CD827D9F-DB69-E791-9E05-800FFF9798DB}"/>
          </ac:spMkLst>
        </pc:spChg>
        <pc:spChg chg="add mod">
          <ac:chgData name="C T" userId="5775c3cd1c12a43c" providerId="LiveId" clId="{DEB441F0-1A26-45F7-90A4-5A050AC897BE}" dt="2022-08-03T09:29:57.543" v="80" actId="571"/>
          <ac:spMkLst>
            <pc:docMk/>
            <pc:sldMk cId="2184152557" sldId="306"/>
            <ac:spMk id="14" creationId="{488BDB76-B8CE-60FD-E8C8-20BFD02EDF3D}"/>
          </ac:spMkLst>
        </pc:spChg>
        <pc:spChg chg="add mod">
          <ac:chgData name="C T" userId="5775c3cd1c12a43c" providerId="LiveId" clId="{DEB441F0-1A26-45F7-90A4-5A050AC897BE}" dt="2022-08-03T09:29:57.543" v="80" actId="571"/>
          <ac:spMkLst>
            <pc:docMk/>
            <pc:sldMk cId="2184152557" sldId="306"/>
            <ac:spMk id="15" creationId="{CFF66C7E-FA5B-42EB-4C67-6FCF840A5184}"/>
          </ac:spMkLst>
        </pc:spChg>
        <pc:spChg chg="add mod">
          <ac:chgData name="C T" userId="5775c3cd1c12a43c" providerId="LiveId" clId="{DEB441F0-1A26-45F7-90A4-5A050AC897BE}" dt="2022-08-03T09:29:57.543" v="80" actId="571"/>
          <ac:spMkLst>
            <pc:docMk/>
            <pc:sldMk cId="2184152557" sldId="306"/>
            <ac:spMk id="16" creationId="{166CD948-8ADC-5721-7131-97A2BC787ACA}"/>
          </ac:spMkLst>
        </pc:spChg>
        <pc:spChg chg="add mod">
          <ac:chgData name="C T" userId="5775c3cd1c12a43c" providerId="LiveId" clId="{DEB441F0-1A26-45F7-90A4-5A050AC897BE}" dt="2022-08-03T09:29:57.543" v="80" actId="571"/>
          <ac:spMkLst>
            <pc:docMk/>
            <pc:sldMk cId="2184152557" sldId="306"/>
            <ac:spMk id="17" creationId="{4F6504FE-D3ED-6592-4A07-B8164A9DC56B}"/>
          </ac:spMkLst>
        </pc:spChg>
        <pc:spChg chg="add mod">
          <ac:chgData name="C T" userId="5775c3cd1c12a43c" providerId="LiveId" clId="{DEB441F0-1A26-45F7-90A4-5A050AC897BE}" dt="2022-08-03T09:29:57.543" v="80" actId="571"/>
          <ac:spMkLst>
            <pc:docMk/>
            <pc:sldMk cId="2184152557" sldId="306"/>
            <ac:spMk id="18" creationId="{1446F677-476A-D377-A3D0-E4E63DE6AB28}"/>
          </ac:spMkLst>
        </pc:spChg>
      </pc:sldChg>
      <pc:sldChg chg="modSp mod">
        <pc:chgData name="C T" userId="5775c3cd1c12a43c" providerId="LiveId" clId="{DEB441F0-1A26-45F7-90A4-5A050AC897BE}" dt="2022-08-04T15:59:24.296" v="557" actId="20577"/>
        <pc:sldMkLst>
          <pc:docMk/>
          <pc:sldMk cId="3854662292" sldId="307"/>
        </pc:sldMkLst>
        <pc:spChg chg="mod">
          <ac:chgData name="C T" userId="5775c3cd1c12a43c" providerId="LiveId" clId="{DEB441F0-1A26-45F7-90A4-5A050AC897BE}" dt="2022-08-04T15:59:24.296" v="557" actId="20577"/>
          <ac:spMkLst>
            <pc:docMk/>
            <pc:sldMk cId="3854662292" sldId="307"/>
            <ac:spMk id="3" creationId="{D132A05A-8726-AB61-BF1A-501E0195ABF2}"/>
          </ac:spMkLst>
        </pc:spChg>
        <pc:spChg chg="mod">
          <ac:chgData name="C T" userId="5775c3cd1c12a43c" providerId="LiveId" clId="{DEB441F0-1A26-45F7-90A4-5A050AC897BE}" dt="2022-08-04T15:59:19.927" v="554" actId="20577"/>
          <ac:spMkLst>
            <pc:docMk/>
            <pc:sldMk cId="3854662292" sldId="307"/>
            <ac:spMk id="4" creationId="{92E41A69-B351-F256-7F62-13BEFB032337}"/>
          </ac:spMkLst>
        </pc:spChg>
        <pc:spChg chg="mod">
          <ac:chgData name="C T" userId="5775c3cd1c12a43c" providerId="LiveId" clId="{DEB441F0-1A26-45F7-90A4-5A050AC897BE}" dt="2022-08-04T15:59:14.388" v="551" actId="20577"/>
          <ac:spMkLst>
            <pc:docMk/>
            <pc:sldMk cId="3854662292" sldId="307"/>
            <ac:spMk id="5" creationId="{27B59169-FAAF-A854-96C4-1CCF327AC5DF}"/>
          </ac:spMkLst>
        </pc:spChg>
        <pc:spChg chg="mod">
          <ac:chgData name="C T" userId="5775c3cd1c12a43c" providerId="LiveId" clId="{DEB441F0-1A26-45F7-90A4-5A050AC897BE}" dt="2022-08-03T09:30:35.352" v="82" actId="2711"/>
          <ac:spMkLst>
            <pc:docMk/>
            <pc:sldMk cId="3854662292" sldId="307"/>
            <ac:spMk id="6" creationId="{AE11D432-D684-D7E0-FACE-A64D4C847867}"/>
          </ac:spMkLst>
        </pc:spChg>
        <pc:spChg chg="mod">
          <ac:chgData name="C T" userId="5775c3cd1c12a43c" providerId="LiveId" clId="{DEB441F0-1A26-45F7-90A4-5A050AC897BE}" dt="2022-08-03T09:30:35.352" v="82" actId="2711"/>
          <ac:spMkLst>
            <pc:docMk/>
            <pc:sldMk cId="3854662292" sldId="307"/>
            <ac:spMk id="7" creationId="{500AC263-4322-F5B8-BF59-120F84FB4395}"/>
          </ac:spMkLst>
        </pc:spChg>
        <pc:spChg chg="mod">
          <ac:chgData name="C T" userId="5775c3cd1c12a43c" providerId="LiveId" clId="{DEB441F0-1A26-45F7-90A4-5A050AC897BE}" dt="2022-08-03T09:30:35.352" v="82" actId="2711"/>
          <ac:spMkLst>
            <pc:docMk/>
            <pc:sldMk cId="3854662292" sldId="307"/>
            <ac:spMk id="8" creationId="{CD827D9F-DB69-E791-9E05-800FFF9798DB}"/>
          </ac:spMkLst>
        </pc:spChg>
      </pc:sldChg>
      <pc:sldChg chg="addSp delSp modSp mod">
        <pc:chgData name="C T" userId="5775c3cd1c12a43c" providerId="LiveId" clId="{DEB441F0-1A26-45F7-90A4-5A050AC897BE}" dt="2022-08-03T17:40:05.761" v="368"/>
        <pc:sldMkLst>
          <pc:docMk/>
          <pc:sldMk cId="988389032" sldId="308"/>
        </pc:sldMkLst>
        <pc:spChg chg="mod">
          <ac:chgData name="C T" userId="5775c3cd1c12a43c" providerId="LiveId" clId="{DEB441F0-1A26-45F7-90A4-5A050AC897BE}" dt="2022-08-03T09:30:49.324" v="84" actId="2711"/>
          <ac:spMkLst>
            <pc:docMk/>
            <pc:sldMk cId="988389032" sldId="308"/>
            <ac:spMk id="7" creationId="{500AC263-4322-F5B8-BF59-120F84FB4395}"/>
          </ac:spMkLst>
        </pc:spChg>
        <pc:spChg chg="mod">
          <ac:chgData name="C T" userId="5775c3cd1c12a43c" providerId="LiveId" clId="{DEB441F0-1A26-45F7-90A4-5A050AC897BE}" dt="2022-08-03T09:30:49.324" v="84" actId="2711"/>
          <ac:spMkLst>
            <pc:docMk/>
            <pc:sldMk cId="988389032" sldId="308"/>
            <ac:spMk id="8" creationId="{CD827D9F-DB69-E791-9E05-800FFF9798DB}"/>
          </ac:spMkLst>
        </pc:spChg>
        <pc:spChg chg="add mod">
          <ac:chgData name="C T" userId="5775c3cd1c12a43c" providerId="LiveId" clId="{DEB441F0-1A26-45F7-90A4-5A050AC897BE}" dt="2022-08-03T09:30:49.324" v="84" actId="2711"/>
          <ac:spMkLst>
            <pc:docMk/>
            <pc:sldMk cId="988389032" sldId="308"/>
            <ac:spMk id="14" creationId="{1141EBDC-1B82-5D27-3D2E-3E6CB7C6822B}"/>
          </ac:spMkLst>
        </pc:spChg>
        <pc:spChg chg="add mod">
          <ac:chgData name="C T" userId="5775c3cd1c12a43c" providerId="LiveId" clId="{DEB441F0-1A26-45F7-90A4-5A050AC897BE}" dt="2022-08-03T09:30:49.324" v="84" actId="2711"/>
          <ac:spMkLst>
            <pc:docMk/>
            <pc:sldMk cId="988389032" sldId="308"/>
            <ac:spMk id="15" creationId="{4CF0F5BE-57B7-2FE8-F553-256C215ED3A5}"/>
          </ac:spMkLst>
        </pc:spChg>
        <pc:spChg chg="add mod">
          <ac:chgData name="C T" userId="5775c3cd1c12a43c" providerId="LiveId" clId="{DEB441F0-1A26-45F7-90A4-5A050AC897BE}" dt="2022-08-03T09:30:49.324" v="84" actId="2711"/>
          <ac:spMkLst>
            <pc:docMk/>
            <pc:sldMk cId="988389032" sldId="308"/>
            <ac:spMk id="16" creationId="{7F0166C0-974A-B1A5-42CB-AA321BED0DCF}"/>
          </ac:spMkLst>
        </pc:spChg>
        <pc:spChg chg="add mod">
          <ac:chgData name="C T" userId="5775c3cd1c12a43c" providerId="LiveId" clId="{DEB441F0-1A26-45F7-90A4-5A050AC897BE}" dt="2022-08-03T09:30:49.324" v="84" actId="2711"/>
          <ac:spMkLst>
            <pc:docMk/>
            <pc:sldMk cId="988389032" sldId="308"/>
            <ac:spMk id="17" creationId="{CCC3D623-8D53-EFB8-491F-45B41DB4BCFB}"/>
          </ac:spMkLst>
        </pc:spChg>
        <pc:spChg chg="add del mod">
          <ac:chgData name="C T" userId="5775c3cd1c12a43c" providerId="LiveId" clId="{DEB441F0-1A26-45F7-90A4-5A050AC897BE}" dt="2022-08-03T17:40:05.761" v="368"/>
          <ac:spMkLst>
            <pc:docMk/>
            <pc:sldMk cId="988389032" sldId="308"/>
            <ac:spMk id="18" creationId="{E4A40941-9AFE-1415-9DFB-8DCF6D3FE3F0}"/>
          </ac:spMkLst>
        </pc:spChg>
      </pc:sldChg>
      <pc:sldChg chg="del">
        <pc:chgData name="C T" userId="5775c3cd1c12a43c" providerId="LiveId" clId="{DEB441F0-1A26-45F7-90A4-5A050AC897BE}" dt="2022-07-25T17:49:11.561" v="6" actId="47"/>
        <pc:sldMkLst>
          <pc:docMk/>
          <pc:sldMk cId="40008574" sldId="309"/>
        </pc:sldMkLst>
      </pc:sldChg>
      <pc:sldChg chg="new setBg">
        <pc:chgData name="C T" userId="5775c3cd1c12a43c" providerId="LiveId" clId="{DEB441F0-1A26-45F7-90A4-5A050AC897BE}" dt="2022-08-03T17:45:42.251" v="400"/>
        <pc:sldMkLst>
          <pc:docMk/>
          <pc:sldMk cId="1591632780" sldId="309"/>
        </pc:sldMkLst>
      </pc:sldChg>
      <pc:sldChg chg="add del setBg">
        <pc:chgData name="C T" userId="5775c3cd1c12a43c" providerId="LiveId" clId="{DEB441F0-1A26-45F7-90A4-5A050AC897BE}" dt="2022-08-03T17:18:18.787" v="144" actId="47"/>
        <pc:sldMkLst>
          <pc:docMk/>
          <pc:sldMk cId="4282209704" sldId="309"/>
        </pc:sldMkLst>
      </pc:sldChg>
      <pc:sldChg chg="del">
        <pc:chgData name="C T" userId="5775c3cd1c12a43c" providerId="LiveId" clId="{DEB441F0-1A26-45F7-90A4-5A050AC897BE}" dt="2022-07-25T17:49:11.561" v="6" actId="47"/>
        <pc:sldMkLst>
          <pc:docMk/>
          <pc:sldMk cId="2889445303" sldId="310"/>
        </pc:sldMkLst>
      </pc:sldChg>
      <pc:sldChg chg="del">
        <pc:chgData name="C T" userId="5775c3cd1c12a43c" providerId="LiveId" clId="{DEB441F0-1A26-45F7-90A4-5A050AC897BE}" dt="2022-07-25T17:49:11.561" v="6" actId="47"/>
        <pc:sldMkLst>
          <pc:docMk/>
          <pc:sldMk cId="2624966627" sldId="311"/>
        </pc:sldMkLst>
      </pc:sldChg>
      <pc:sldChg chg="del">
        <pc:chgData name="C T" userId="5775c3cd1c12a43c" providerId="LiveId" clId="{DEB441F0-1A26-45F7-90A4-5A050AC897BE}" dt="2022-07-25T17:49:11.561" v="6" actId="47"/>
        <pc:sldMkLst>
          <pc:docMk/>
          <pc:sldMk cId="188739116" sldId="312"/>
        </pc:sldMkLst>
      </pc:sldChg>
      <pc:sldChg chg="del">
        <pc:chgData name="C T" userId="5775c3cd1c12a43c" providerId="LiveId" clId="{DEB441F0-1A26-45F7-90A4-5A050AC897BE}" dt="2022-07-25T17:49:11.561" v="6" actId="47"/>
        <pc:sldMkLst>
          <pc:docMk/>
          <pc:sldMk cId="1246977637" sldId="31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26096-D854-4EE0-8CF1-8D06867CCDC3}" type="datetimeFigureOut">
              <a:rPr lang="ro-RO" smtClean="0"/>
              <a:t>04.08.2022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E9AAA-06E2-4521-9861-0ABD4768BB7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95863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26096-D854-4EE0-8CF1-8D06867CCDC3}" type="datetimeFigureOut">
              <a:rPr lang="ro-RO" smtClean="0"/>
              <a:t>04.08.2022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E9AAA-06E2-4521-9861-0ABD4768BB7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1061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26096-D854-4EE0-8CF1-8D06867CCDC3}" type="datetimeFigureOut">
              <a:rPr lang="ro-RO" smtClean="0"/>
              <a:t>04.08.2022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E9AAA-06E2-4521-9861-0ABD4768BB7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04453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26096-D854-4EE0-8CF1-8D06867CCDC3}" type="datetimeFigureOut">
              <a:rPr lang="ro-RO" smtClean="0"/>
              <a:t>04.08.2022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E9AAA-06E2-4521-9861-0ABD4768BB7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24138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26096-D854-4EE0-8CF1-8D06867CCDC3}" type="datetimeFigureOut">
              <a:rPr lang="ro-RO" smtClean="0"/>
              <a:t>04.08.2022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E9AAA-06E2-4521-9861-0ABD4768BB7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33529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26096-D854-4EE0-8CF1-8D06867CCDC3}" type="datetimeFigureOut">
              <a:rPr lang="ro-RO" smtClean="0"/>
              <a:t>04.08.2022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E9AAA-06E2-4521-9861-0ABD4768BB7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2940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26096-D854-4EE0-8CF1-8D06867CCDC3}" type="datetimeFigureOut">
              <a:rPr lang="ro-RO" smtClean="0"/>
              <a:t>04.08.2022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E9AAA-06E2-4521-9861-0ABD4768BB7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5014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26096-D854-4EE0-8CF1-8D06867CCDC3}" type="datetimeFigureOut">
              <a:rPr lang="ro-RO" smtClean="0"/>
              <a:t>04.08.2022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E9AAA-06E2-4521-9861-0ABD4768BB7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81361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26096-D854-4EE0-8CF1-8D06867CCDC3}" type="datetimeFigureOut">
              <a:rPr lang="ro-RO" smtClean="0"/>
              <a:t>04.08.2022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E9AAA-06E2-4521-9861-0ABD4768BB7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62273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26096-D854-4EE0-8CF1-8D06867CCDC3}" type="datetimeFigureOut">
              <a:rPr lang="ro-RO" smtClean="0"/>
              <a:t>04.08.2022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E9AAA-06E2-4521-9861-0ABD4768BB7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13788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26096-D854-4EE0-8CF1-8D06867CCDC3}" type="datetimeFigureOut">
              <a:rPr lang="ro-RO" smtClean="0"/>
              <a:t>04.08.2022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E9AAA-06E2-4521-9861-0ABD4768BB7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3780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26096-D854-4EE0-8CF1-8D06867CCDC3}" type="datetimeFigureOut">
              <a:rPr lang="ro-RO" smtClean="0"/>
              <a:t>04.08.2022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E9AAA-06E2-4521-9861-0ABD4768BB7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5571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69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 descr="O imagine care conține fereastră&#10;&#10;Descriere generată automat">
            <a:extLst>
              <a:ext uri="{FF2B5EF4-FFF2-40B4-BE49-F238E27FC236}">
                <a16:creationId xmlns:a16="http://schemas.microsoft.com/office/drawing/2014/main" id="{909A9141-C0F2-ABA3-59D4-5AA554765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8955">
            <a:off x="1229671" y="2420487"/>
            <a:ext cx="648000" cy="648000"/>
          </a:xfrm>
          <a:prstGeom prst="rect">
            <a:avLst/>
          </a:prstGeom>
        </p:spPr>
      </p:pic>
      <p:sp>
        <p:nvSpPr>
          <p:cNvPr id="3" name="CasetăText 2">
            <a:extLst>
              <a:ext uri="{FF2B5EF4-FFF2-40B4-BE49-F238E27FC236}">
                <a16:creationId xmlns:a16="http://schemas.microsoft.com/office/drawing/2014/main" id="{D132A05A-8726-AB61-BF1A-501E0195ABF2}"/>
              </a:ext>
            </a:extLst>
          </p:cNvPr>
          <p:cNvSpPr txBox="1"/>
          <p:nvPr/>
        </p:nvSpPr>
        <p:spPr>
          <a:xfrm>
            <a:off x="1030260" y="2030369"/>
            <a:ext cx="115454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tăText 3">
            <a:extLst>
              <a:ext uri="{FF2B5EF4-FFF2-40B4-BE49-F238E27FC236}">
                <a16:creationId xmlns:a16="http://schemas.microsoft.com/office/drawing/2014/main" id="{92E41A69-B351-F256-7F62-13BEFB032337}"/>
              </a:ext>
            </a:extLst>
          </p:cNvPr>
          <p:cNvSpPr txBox="1"/>
          <p:nvPr/>
        </p:nvSpPr>
        <p:spPr>
          <a:xfrm>
            <a:off x="3994727" y="2030369"/>
            <a:ext cx="115454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tăText 4">
            <a:extLst>
              <a:ext uri="{FF2B5EF4-FFF2-40B4-BE49-F238E27FC236}">
                <a16:creationId xmlns:a16="http://schemas.microsoft.com/office/drawing/2014/main" id="{27B59169-FAAF-A854-96C4-1CCF327AC5DF}"/>
              </a:ext>
            </a:extLst>
          </p:cNvPr>
          <p:cNvSpPr txBox="1"/>
          <p:nvPr/>
        </p:nvSpPr>
        <p:spPr>
          <a:xfrm>
            <a:off x="7029278" y="2030369"/>
            <a:ext cx="115454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tăText 5">
            <a:extLst>
              <a:ext uri="{FF2B5EF4-FFF2-40B4-BE49-F238E27FC236}">
                <a16:creationId xmlns:a16="http://schemas.microsoft.com/office/drawing/2014/main" id="{AE11D432-D684-D7E0-FACE-A64D4C847867}"/>
              </a:ext>
            </a:extLst>
          </p:cNvPr>
          <p:cNvSpPr txBox="1"/>
          <p:nvPr/>
        </p:nvSpPr>
        <p:spPr>
          <a:xfrm>
            <a:off x="1029854" y="4704297"/>
            <a:ext cx="115454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tăText 6">
            <a:extLst>
              <a:ext uri="{FF2B5EF4-FFF2-40B4-BE49-F238E27FC236}">
                <a16:creationId xmlns:a16="http://schemas.microsoft.com/office/drawing/2014/main" id="{500AC263-4322-F5B8-BF59-120F84FB4395}"/>
              </a:ext>
            </a:extLst>
          </p:cNvPr>
          <p:cNvSpPr txBox="1"/>
          <p:nvPr/>
        </p:nvSpPr>
        <p:spPr>
          <a:xfrm>
            <a:off x="3994727" y="4711780"/>
            <a:ext cx="115454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tăText 7">
            <a:extLst>
              <a:ext uri="{FF2B5EF4-FFF2-40B4-BE49-F238E27FC236}">
                <a16:creationId xmlns:a16="http://schemas.microsoft.com/office/drawing/2014/main" id="{CD827D9F-DB69-E791-9E05-800FFF9798DB}"/>
              </a:ext>
            </a:extLst>
          </p:cNvPr>
          <p:cNvSpPr txBox="1"/>
          <p:nvPr/>
        </p:nvSpPr>
        <p:spPr>
          <a:xfrm>
            <a:off x="6958590" y="4711780"/>
            <a:ext cx="115454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ine 8">
            <a:extLst>
              <a:ext uri="{FF2B5EF4-FFF2-40B4-BE49-F238E27FC236}">
                <a16:creationId xmlns:a16="http://schemas.microsoft.com/office/drawing/2014/main" id="{9A7A34BA-EACC-35AD-479B-7EABE4C2BD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1494" y="2528488"/>
            <a:ext cx="540000" cy="540000"/>
          </a:xfrm>
          <a:prstGeom prst="rect">
            <a:avLst/>
          </a:prstGeom>
        </p:spPr>
      </p:pic>
      <p:pic>
        <p:nvPicPr>
          <p:cNvPr id="10" name="Imagine 9">
            <a:extLst>
              <a:ext uri="{FF2B5EF4-FFF2-40B4-BE49-F238E27FC236}">
                <a16:creationId xmlns:a16="http://schemas.microsoft.com/office/drawing/2014/main" id="{048CB785-202D-6371-62D5-0824EB818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2550" y="2420488"/>
            <a:ext cx="648000" cy="648000"/>
          </a:xfrm>
          <a:prstGeom prst="rect">
            <a:avLst/>
          </a:prstGeom>
        </p:spPr>
      </p:pic>
      <p:pic>
        <p:nvPicPr>
          <p:cNvPr id="11" name="Imagine 10">
            <a:extLst>
              <a:ext uri="{FF2B5EF4-FFF2-40B4-BE49-F238E27FC236}">
                <a16:creationId xmlns:a16="http://schemas.microsoft.com/office/drawing/2014/main" id="{141D8F36-F1B4-B8CD-BC0A-45CB73D3B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3126" y="5153711"/>
            <a:ext cx="648000" cy="648000"/>
          </a:xfrm>
          <a:prstGeom prst="rect">
            <a:avLst/>
          </a:prstGeom>
        </p:spPr>
      </p:pic>
      <p:pic>
        <p:nvPicPr>
          <p:cNvPr id="12" name="Imagine 11">
            <a:extLst>
              <a:ext uri="{FF2B5EF4-FFF2-40B4-BE49-F238E27FC236}">
                <a16:creationId xmlns:a16="http://schemas.microsoft.com/office/drawing/2014/main" id="{37681F0B-8BCC-3C7C-D1F7-85AE30FD86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1494" y="5117711"/>
            <a:ext cx="720000" cy="720000"/>
          </a:xfrm>
          <a:prstGeom prst="rect">
            <a:avLst/>
          </a:prstGeom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id="{47B02097-6F72-EE7C-C84E-8DE39B2CBB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1862" y="5153711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50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>
            <a:extLst>
              <a:ext uri="{FF2B5EF4-FFF2-40B4-BE49-F238E27FC236}">
                <a16:creationId xmlns:a16="http://schemas.microsoft.com/office/drawing/2014/main" id="{909A9141-C0F2-ABA3-59D4-5AA554765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7521" y="2399701"/>
            <a:ext cx="883391" cy="883391"/>
          </a:xfrm>
          <a:prstGeom prst="rect">
            <a:avLst/>
          </a:prstGeom>
        </p:spPr>
      </p:pic>
      <p:sp>
        <p:nvSpPr>
          <p:cNvPr id="3" name="CasetăText 2">
            <a:extLst>
              <a:ext uri="{FF2B5EF4-FFF2-40B4-BE49-F238E27FC236}">
                <a16:creationId xmlns:a16="http://schemas.microsoft.com/office/drawing/2014/main" id="{D132A05A-8726-AB61-BF1A-501E0195ABF2}"/>
              </a:ext>
            </a:extLst>
          </p:cNvPr>
          <p:cNvSpPr txBox="1"/>
          <p:nvPr/>
        </p:nvSpPr>
        <p:spPr>
          <a:xfrm>
            <a:off x="1030260" y="2030369"/>
            <a:ext cx="115454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tăText 3">
            <a:extLst>
              <a:ext uri="{FF2B5EF4-FFF2-40B4-BE49-F238E27FC236}">
                <a16:creationId xmlns:a16="http://schemas.microsoft.com/office/drawing/2014/main" id="{92E41A69-B351-F256-7F62-13BEFB032337}"/>
              </a:ext>
            </a:extLst>
          </p:cNvPr>
          <p:cNvSpPr txBox="1"/>
          <p:nvPr/>
        </p:nvSpPr>
        <p:spPr>
          <a:xfrm>
            <a:off x="3994727" y="2030369"/>
            <a:ext cx="115454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tăText 4">
            <a:extLst>
              <a:ext uri="{FF2B5EF4-FFF2-40B4-BE49-F238E27FC236}">
                <a16:creationId xmlns:a16="http://schemas.microsoft.com/office/drawing/2014/main" id="{27B59169-FAAF-A854-96C4-1CCF327AC5DF}"/>
              </a:ext>
            </a:extLst>
          </p:cNvPr>
          <p:cNvSpPr txBox="1"/>
          <p:nvPr/>
        </p:nvSpPr>
        <p:spPr>
          <a:xfrm>
            <a:off x="7029278" y="2030369"/>
            <a:ext cx="115454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tăText 5">
            <a:extLst>
              <a:ext uri="{FF2B5EF4-FFF2-40B4-BE49-F238E27FC236}">
                <a16:creationId xmlns:a16="http://schemas.microsoft.com/office/drawing/2014/main" id="{AE11D432-D684-D7E0-FACE-A64D4C847867}"/>
              </a:ext>
            </a:extLst>
          </p:cNvPr>
          <p:cNvSpPr txBox="1"/>
          <p:nvPr/>
        </p:nvSpPr>
        <p:spPr>
          <a:xfrm>
            <a:off x="1029854" y="4704297"/>
            <a:ext cx="115454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tăText 6">
            <a:extLst>
              <a:ext uri="{FF2B5EF4-FFF2-40B4-BE49-F238E27FC236}">
                <a16:creationId xmlns:a16="http://schemas.microsoft.com/office/drawing/2014/main" id="{500AC263-4322-F5B8-BF59-120F84FB4395}"/>
              </a:ext>
            </a:extLst>
          </p:cNvPr>
          <p:cNvSpPr txBox="1"/>
          <p:nvPr/>
        </p:nvSpPr>
        <p:spPr>
          <a:xfrm>
            <a:off x="3994727" y="4711780"/>
            <a:ext cx="115454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tăText 7">
            <a:extLst>
              <a:ext uri="{FF2B5EF4-FFF2-40B4-BE49-F238E27FC236}">
                <a16:creationId xmlns:a16="http://schemas.microsoft.com/office/drawing/2014/main" id="{CD827D9F-DB69-E791-9E05-800FFF9798DB}"/>
              </a:ext>
            </a:extLst>
          </p:cNvPr>
          <p:cNvSpPr txBox="1"/>
          <p:nvPr/>
        </p:nvSpPr>
        <p:spPr>
          <a:xfrm>
            <a:off x="6958590" y="4711780"/>
            <a:ext cx="115454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ine 8">
            <a:extLst>
              <a:ext uri="{FF2B5EF4-FFF2-40B4-BE49-F238E27FC236}">
                <a16:creationId xmlns:a16="http://schemas.microsoft.com/office/drawing/2014/main" id="{9A7A34BA-EACC-35AD-479B-7EABE4C2BD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6253" y="2399701"/>
            <a:ext cx="704787" cy="704787"/>
          </a:xfrm>
          <a:prstGeom prst="rect">
            <a:avLst/>
          </a:prstGeom>
        </p:spPr>
      </p:pic>
      <p:pic>
        <p:nvPicPr>
          <p:cNvPr id="10" name="Imagine 9">
            <a:extLst>
              <a:ext uri="{FF2B5EF4-FFF2-40B4-BE49-F238E27FC236}">
                <a16:creationId xmlns:a16="http://schemas.microsoft.com/office/drawing/2014/main" id="{048CB785-202D-6371-62D5-0824EB818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6550" y="2510488"/>
            <a:ext cx="540000" cy="540000"/>
          </a:xfrm>
          <a:prstGeom prst="rect">
            <a:avLst/>
          </a:prstGeom>
        </p:spPr>
      </p:pic>
      <p:pic>
        <p:nvPicPr>
          <p:cNvPr id="11" name="Imagine 10">
            <a:extLst>
              <a:ext uri="{FF2B5EF4-FFF2-40B4-BE49-F238E27FC236}">
                <a16:creationId xmlns:a16="http://schemas.microsoft.com/office/drawing/2014/main" id="{141D8F36-F1B4-B8CD-BC0A-45CB73D3B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3531" y="5081711"/>
            <a:ext cx="720000" cy="720000"/>
          </a:xfrm>
          <a:prstGeom prst="rect">
            <a:avLst/>
          </a:prstGeom>
        </p:spPr>
      </p:pic>
      <p:pic>
        <p:nvPicPr>
          <p:cNvPr id="12" name="Imagine 11">
            <a:extLst>
              <a:ext uri="{FF2B5EF4-FFF2-40B4-BE49-F238E27FC236}">
                <a16:creationId xmlns:a16="http://schemas.microsoft.com/office/drawing/2014/main" id="{37681F0B-8BCC-3C7C-D1F7-85AE30FD86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3999" y="5153711"/>
            <a:ext cx="576000" cy="576000"/>
          </a:xfrm>
          <a:prstGeom prst="rect">
            <a:avLst/>
          </a:prstGeom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id="{47B02097-6F72-EE7C-C84E-8DE39B2CBB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1862" y="5227602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77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>
            <a:extLst>
              <a:ext uri="{FF2B5EF4-FFF2-40B4-BE49-F238E27FC236}">
                <a16:creationId xmlns:a16="http://schemas.microsoft.com/office/drawing/2014/main" id="{909A9141-C0F2-ABA3-59D4-5AA554765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3531" y="2538420"/>
            <a:ext cx="648000" cy="648000"/>
          </a:xfrm>
          <a:prstGeom prst="rect">
            <a:avLst/>
          </a:prstGeom>
        </p:spPr>
      </p:pic>
      <p:sp>
        <p:nvSpPr>
          <p:cNvPr id="3" name="CasetăText 2">
            <a:extLst>
              <a:ext uri="{FF2B5EF4-FFF2-40B4-BE49-F238E27FC236}">
                <a16:creationId xmlns:a16="http://schemas.microsoft.com/office/drawing/2014/main" id="{D132A05A-8726-AB61-BF1A-501E0195ABF2}"/>
              </a:ext>
            </a:extLst>
          </p:cNvPr>
          <p:cNvSpPr txBox="1"/>
          <p:nvPr/>
        </p:nvSpPr>
        <p:spPr>
          <a:xfrm>
            <a:off x="1030260" y="2030369"/>
            <a:ext cx="115454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tăText 3">
            <a:extLst>
              <a:ext uri="{FF2B5EF4-FFF2-40B4-BE49-F238E27FC236}">
                <a16:creationId xmlns:a16="http://schemas.microsoft.com/office/drawing/2014/main" id="{92E41A69-B351-F256-7F62-13BEFB032337}"/>
              </a:ext>
            </a:extLst>
          </p:cNvPr>
          <p:cNvSpPr txBox="1"/>
          <p:nvPr/>
        </p:nvSpPr>
        <p:spPr>
          <a:xfrm>
            <a:off x="3994727" y="2030369"/>
            <a:ext cx="115454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tăText 4">
            <a:extLst>
              <a:ext uri="{FF2B5EF4-FFF2-40B4-BE49-F238E27FC236}">
                <a16:creationId xmlns:a16="http://schemas.microsoft.com/office/drawing/2014/main" id="{27B59169-FAAF-A854-96C4-1CCF327AC5DF}"/>
              </a:ext>
            </a:extLst>
          </p:cNvPr>
          <p:cNvSpPr txBox="1"/>
          <p:nvPr/>
        </p:nvSpPr>
        <p:spPr>
          <a:xfrm>
            <a:off x="7029278" y="2030369"/>
            <a:ext cx="115454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tăText 5">
            <a:extLst>
              <a:ext uri="{FF2B5EF4-FFF2-40B4-BE49-F238E27FC236}">
                <a16:creationId xmlns:a16="http://schemas.microsoft.com/office/drawing/2014/main" id="{AE11D432-D684-D7E0-FACE-A64D4C847867}"/>
              </a:ext>
            </a:extLst>
          </p:cNvPr>
          <p:cNvSpPr txBox="1"/>
          <p:nvPr/>
        </p:nvSpPr>
        <p:spPr>
          <a:xfrm>
            <a:off x="1029854" y="4704297"/>
            <a:ext cx="115454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tăText 6">
            <a:extLst>
              <a:ext uri="{FF2B5EF4-FFF2-40B4-BE49-F238E27FC236}">
                <a16:creationId xmlns:a16="http://schemas.microsoft.com/office/drawing/2014/main" id="{500AC263-4322-F5B8-BF59-120F84FB4395}"/>
              </a:ext>
            </a:extLst>
          </p:cNvPr>
          <p:cNvSpPr txBox="1"/>
          <p:nvPr/>
        </p:nvSpPr>
        <p:spPr>
          <a:xfrm>
            <a:off x="3994727" y="4711780"/>
            <a:ext cx="115454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tăText 7">
            <a:extLst>
              <a:ext uri="{FF2B5EF4-FFF2-40B4-BE49-F238E27FC236}">
                <a16:creationId xmlns:a16="http://schemas.microsoft.com/office/drawing/2014/main" id="{CD827D9F-DB69-E791-9E05-800FFF9798DB}"/>
              </a:ext>
            </a:extLst>
          </p:cNvPr>
          <p:cNvSpPr txBox="1"/>
          <p:nvPr/>
        </p:nvSpPr>
        <p:spPr>
          <a:xfrm>
            <a:off x="6958590" y="4711780"/>
            <a:ext cx="115454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ine 8">
            <a:extLst>
              <a:ext uri="{FF2B5EF4-FFF2-40B4-BE49-F238E27FC236}">
                <a16:creationId xmlns:a16="http://schemas.microsoft.com/office/drawing/2014/main" id="{9A7A34BA-EACC-35AD-479B-7EABE4C2BD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3040" y="2456488"/>
            <a:ext cx="648000" cy="648000"/>
          </a:xfrm>
          <a:prstGeom prst="rect">
            <a:avLst/>
          </a:prstGeom>
        </p:spPr>
      </p:pic>
      <p:pic>
        <p:nvPicPr>
          <p:cNvPr id="10" name="Imagine 9">
            <a:extLst>
              <a:ext uri="{FF2B5EF4-FFF2-40B4-BE49-F238E27FC236}">
                <a16:creationId xmlns:a16="http://schemas.microsoft.com/office/drawing/2014/main" id="{048CB785-202D-6371-62D5-0824EB818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6550" y="2384488"/>
            <a:ext cx="720000" cy="720000"/>
          </a:xfrm>
          <a:prstGeom prst="rect">
            <a:avLst/>
          </a:prstGeom>
        </p:spPr>
      </p:pic>
      <p:pic>
        <p:nvPicPr>
          <p:cNvPr id="11" name="Imagine 10">
            <a:extLst>
              <a:ext uri="{FF2B5EF4-FFF2-40B4-BE49-F238E27FC236}">
                <a16:creationId xmlns:a16="http://schemas.microsoft.com/office/drawing/2014/main" id="{141D8F36-F1B4-B8CD-BC0A-45CB73D3BB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1126" y="5275016"/>
            <a:ext cx="432000" cy="432000"/>
          </a:xfrm>
          <a:prstGeom prst="rect">
            <a:avLst/>
          </a:prstGeom>
        </p:spPr>
      </p:pic>
      <p:pic>
        <p:nvPicPr>
          <p:cNvPr id="12" name="Imagine 11">
            <a:extLst>
              <a:ext uri="{FF2B5EF4-FFF2-40B4-BE49-F238E27FC236}">
                <a16:creationId xmlns:a16="http://schemas.microsoft.com/office/drawing/2014/main" id="{37681F0B-8BCC-3C7C-D1F7-85AE30FD86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3999" y="5128567"/>
            <a:ext cx="576000" cy="576000"/>
          </a:xfrm>
          <a:prstGeom prst="rect">
            <a:avLst/>
          </a:prstGeom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id="{47B02097-6F72-EE7C-C84E-8DE39B2CBB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2986" y="5135711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24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>
            <a:extLst>
              <a:ext uri="{FF2B5EF4-FFF2-40B4-BE49-F238E27FC236}">
                <a16:creationId xmlns:a16="http://schemas.microsoft.com/office/drawing/2014/main" id="{909A9141-C0F2-ABA3-59D4-5AA554765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9126" y="2528488"/>
            <a:ext cx="504000" cy="504000"/>
          </a:xfrm>
          <a:prstGeom prst="rect">
            <a:avLst/>
          </a:prstGeom>
        </p:spPr>
      </p:pic>
      <p:sp>
        <p:nvSpPr>
          <p:cNvPr id="3" name="CasetăText 2">
            <a:extLst>
              <a:ext uri="{FF2B5EF4-FFF2-40B4-BE49-F238E27FC236}">
                <a16:creationId xmlns:a16="http://schemas.microsoft.com/office/drawing/2014/main" id="{D132A05A-8726-AB61-BF1A-501E0195ABF2}"/>
              </a:ext>
            </a:extLst>
          </p:cNvPr>
          <p:cNvSpPr txBox="1"/>
          <p:nvPr/>
        </p:nvSpPr>
        <p:spPr>
          <a:xfrm>
            <a:off x="1030260" y="2030369"/>
            <a:ext cx="115454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tăText 3">
            <a:extLst>
              <a:ext uri="{FF2B5EF4-FFF2-40B4-BE49-F238E27FC236}">
                <a16:creationId xmlns:a16="http://schemas.microsoft.com/office/drawing/2014/main" id="{92E41A69-B351-F256-7F62-13BEFB032337}"/>
              </a:ext>
            </a:extLst>
          </p:cNvPr>
          <p:cNvSpPr txBox="1"/>
          <p:nvPr/>
        </p:nvSpPr>
        <p:spPr>
          <a:xfrm>
            <a:off x="3994727" y="2030369"/>
            <a:ext cx="115454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tăText 4">
            <a:extLst>
              <a:ext uri="{FF2B5EF4-FFF2-40B4-BE49-F238E27FC236}">
                <a16:creationId xmlns:a16="http://schemas.microsoft.com/office/drawing/2014/main" id="{27B59169-FAAF-A854-96C4-1CCF327AC5DF}"/>
              </a:ext>
            </a:extLst>
          </p:cNvPr>
          <p:cNvSpPr txBox="1"/>
          <p:nvPr/>
        </p:nvSpPr>
        <p:spPr>
          <a:xfrm>
            <a:off x="7029278" y="2030369"/>
            <a:ext cx="115454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tăText 5">
            <a:extLst>
              <a:ext uri="{FF2B5EF4-FFF2-40B4-BE49-F238E27FC236}">
                <a16:creationId xmlns:a16="http://schemas.microsoft.com/office/drawing/2014/main" id="{AE11D432-D684-D7E0-FACE-A64D4C847867}"/>
              </a:ext>
            </a:extLst>
          </p:cNvPr>
          <p:cNvSpPr txBox="1"/>
          <p:nvPr/>
        </p:nvSpPr>
        <p:spPr>
          <a:xfrm>
            <a:off x="1029854" y="4704297"/>
            <a:ext cx="115454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tăText 6">
            <a:extLst>
              <a:ext uri="{FF2B5EF4-FFF2-40B4-BE49-F238E27FC236}">
                <a16:creationId xmlns:a16="http://schemas.microsoft.com/office/drawing/2014/main" id="{500AC263-4322-F5B8-BF59-120F84FB4395}"/>
              </a:ext>
            </a:extLst>
          </p:cNvPr>
          <p:cNvSpPr txBox="1"/>
          <p:nvPr/>
        </p:nvSpPr>
        <p:spPr>
          <a:xfrm>
            <a:off x="3994727" y="4711780"/>
            <a:ext cx="115454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tăText 7">
            <a:extLst>
              <a:ext uri="{FF2B5EF4-FFF2-40B4-BE49-F238E27FC236}">
                <a16:creationId xmlns:a16="http://schemas.microsoft.com/office/drawing/2014/main" id="{CD827D9F-DB69-E791-9E05-800FFF9798DB}"/>
              </a:ext>
            </a:extLst>
          </p:cNvPr>
          <p:cNvSpPr txBox="1"/>
          <p:nvPr/>
        </p:nvSpPr>
        <p:spPr>
          <a:xfrm>
            <a:off x="6958590" y="4711780"/>
            <a:ext cx="115454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ine 8">
            <a:extLst>
              <a:ext uri="{FF2B5EF4-FFF2-40B4-BE49-F238E27FC236}">
                <a16:creationId xmlns:a16="http://schemas.microsoft.com/office/drawing/2014/main" id="{9A7A34BA-EACC-35AD-479B-7EABE4C2BD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7138" y="2474488"/>
            <a:ext cx="540000" cy="540000"/>
          </a:xfrm>
          <a:prstGeom prst="rect">
            <a:avLst/>
          </a:prstGeom>
        </p:spPr>
      </p:pic>
      <p:pic>
        <p:nvPicPr>
          <p:cNvPr id="10" name="Imagine 9">
            <a:extLst>
              <a:ext uri="{FF2B5EF4-FFF2-40B4-BE49-F238E27FC236}">
                <a16:creationId xmlns:a16="http://schemas.microsoft.com/office/drawing/2014/main" id="{048CB785-202D-6371-62D5-0824EB818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0550" y="2474488"/>
            <a:ext cx="612000" cy="612000"/>
          </a:xfrm>
          <a:prstGeom prst="rect">
            <a:avLst/>
          </a:prstGeom>
        </p:spPr>
      </p:pic>
      <p:pic>
        <p:nvPicPr>
          <p:cNvPr id="11" name="Imagine 10">
            <a:extLst>
              <a:ext uri="{FF2B5EF4-FFF2-40B4-BE49-F238E27FC236}">
                <a16:creationId xmlns:a16="http://schemas.microsoft.com/office/drawing/2014/main" id="{141D8F36-F1B4-B8CD-BC0A-45CB73D3B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1126" y="5056567"/>
            <a:ext cx="720000" cy="720000"/>
          </a:xfrm>
          <a:prstGeom prst="rect">
            <a:avLst/>
          </a:prstGeom>
        </p:spPr>
      </p:pic>
      <p:pic>
        <p:nvPicPr>
          <p:cNvPr id="12" name="Imagine 11">
            <a:extLst>
              <a:ext uri="{FF2B5EF4-FFF2-40B4-BE49-F238E27FC236}">
                <a16:creationId xmlns:a16="http://schemas.microsoft.com/office/drawing/2014/main" id="{37681F0B-8BCC-3C7C-D1F7-85AE30FD86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3138" y="5128567"/>
            <a:ext cx="648000" cy="648000"/>
          </a:xfrm>
          <a:prstGeom prst="rect">
            <a:avLst/>
          </a:prstGeom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id="{47B02097-6F72-EE7C-C84E-8DE39B2CBB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3150" y="5092567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76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>
            <a:extLst>
              <a:ext uri="{FF2B5EF4-FFF2-40B4-BE49-F238E27FC236}">
                <a16:creationId xmlns:a16="http://schemas.microsoft.com/office/drawing/2014/main" id="{909A9141-C0F2-ABA3-59D4-5AA554765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7126" y="2481170"/>
            <a:ext cx="540000" cy="540000"/>
          </a:xfrm>
          <a:prstGeom prst="rect">
            <a:avLst/>
          </a:prstGeom>
        </p:spPr>
      </p:pic>
      <p:sp>
        <p:nvSpPr>
          <p:cNvPr id="3" name="CasetăText 2">
            <a:extLst>
              <a:ext uri="{FF2B5EF4-FFF2-40B4-BE49-F238E27FC236}">
                <a16:creationId xmlns:a16="http://schemas.microsoft.com/office/drawing/2014/main" id="{D132A05A-8726-AB61-BF1A-501E0195ABF2}"/>
              </a:ext>
            </a:extLst>
          </p:cNvPr>
          <p:cNvSpPr txBox="1"/>
          <p:nvPr/>
        </p:nvSpPr>
        <p:spPr>
          <a:xfrm>
            <a:off x="1030260" y="2030369"/>
            <a:ext cx="115454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tăText 3">
            <a:extLst>
              <a:ext uri="{FF2B5EF4-FFF2-40B4-BE49-F238E27FC236}">
                <a16:creationId xmlns:a16="http://schemas.microsoft.com/office/drawing/2014/main" id="{92E41A69-B351-F256-7F62-13BEFB032337}"/>
              </a:ext>
            </a:extLst>
          </p:cNvPr>
          <p:cNvSpPr txBox="1"/>
          <p:nvPr/>
        </p:nvSpPr>
        <p:spPr>
          <a:xfrm>
            <a:off x="3994727" y="2030369"/>
            <a:ext cx="115454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tăText 4">
            <a:extLst>
              <a:ext uri="{FF2B5EF4-FFF2-40B4-BE49-F238E27FC236}">
                <a16:creationId xmlns:a16="http://schemas.microsoft.com/office/drawing/2014/main" id="{27B59169-FAAF-A854-96C4-1CCF327AC5DF}"/>
              </a:ext>
            </a:extLst>
          </p:cNvPr>
          <p:cNvSpPr txBox="1"/>
          <p:nvPr/>
        </p:nvSpPr>
        <p:spPr>
          <a:xfrm>
            <a:off x="7029278" y="2030369"/>
            <a:ext cx="115454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tăText 5">
            <a:extLst>
              <a:ext uri="{FF2B5EF4-FFF2-40B4-BE49-F238E27FC236}">
                <a16:creationId xmlns:a16="http://schemas.microsoft.com/office/drawing/2014/main" id="{AE11D432-D684-D7E0-FACE-A64D4C847867}"/>
              </a:ext>
            </a:extLst>
          </p:cNvPr>
          <p:cNvSpPr txBox="1"/>
          <p:nvPr/>
        </p:nvSpPr>
        <p:spPr>
          <a:xfrm>
            <a:off x="1029854" y="4704297"/>
            <a:ext cx="115454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tăText 6">
            <a:extLst>
              <a:ext uri="{FF2B5EF4-FFF2-40B4-BE49-F238E27FC236}">
                <a16:creationId xmlns:a16="http://schemas.microsoft.com/office/drawing/2014/main" id="{500AC263-4322-F5B8-BF59-120F84FB4395}"/>
              </a:ext>
            </a:extLst>
          </p:cNvPr>
          <p:cNvSpPr txBox="1"/>
          <p:nvPr/>
        </p:nvSpPr>
        <p:spPr>
          <a:xfrm>
            <a:off x="3994727" y="4711780"/>
            <a:ext cx="115454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tăText 7">
            <a:extLst>
              <a:ext uri="{FF2B5EF4-FFF2-40B4-BE49-F238E27FC236}">
                <a16:creationId xmlns:a16="http://schemas.microsoft.com/office/drawing/2014/main" id="{CD827D9F-DB69-E791-9E05-800FFF9798DB}"/>
              </a:ext>
            </a:extLst>
          </p:cNvPr>
          <p:cNvSpPr txBox="1"/>
          <p:nvPr/>
        </p:nvSpPr>
        <p:spPr>
          <a:xfrm>
            <a:off x="6958590" y="4711780"/>
            <a:ext cx="115454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ine 8">
            <a:extLst>
              <a:ext uri="{FF2B5EF4-FFF2-40B4-BE49-F238E27FC236}">
                <a16:creationId xmlns:a16="http://schemas.microsoft.com/office/drawing/2014/main" id="{9A7A34BA-EACC-35AD-479B-7EABE4C2BD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9138" y="2445170"/>
            <a:ext cx="576000" cy="576000"/>
          </a:xfrm>
          <a:prstGeom prst="rect">
            <a:avLst/>
          </a:prstGeom>
        </p:spPr>
      </p:pic>
      <p:pic>
        <p:nvPicPr>
          <p:cNvPr id="10" name="Imagine 9">
            <a:extLst>
              <a:ext uri="{FF2B5EF4-FFF2-40B4-BE49-F238E27FC236}">
                <a16:creationId xmlns:a16="http://schemas.microsoft.com/office/drawing/2014/main" id="{048CB785-202D-6371-62D5-0824EB818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6550" y="2411156"/>
            <a:ext cx="648000" cy="648000"/>
          </a:xfrm>
          <a:prstGeom prst="rect">
            <a:avLst/>
          </a:prstGeom>
        </p:spPr>
      </p:pic>
      <p:pic>
        <p:nvPicPr>
          <p:cNvPr id="11" name="Imagine 10">
            <a:extLst>
              <a:ext uri="{FF2B5EF4-FFF2-40B4-BE49-F238E27FC236}">
                <a16:creationId xmlns:a16="http://schemas.microsoft.com/office/drawing/2014/main" id="{141D8F36-F1B4-B8CD-BC0A-45CB73D3B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2055" y="5110567"/>
            <a:ext cx="612000" cy="612000"/>
          </a:xfrm>
          <a:prstGeom prst="rect">
            <a:avLst/>
          </a:prstGeom>
        </p:spPr>
      </p:pic>
      <p:pic>
        <p:nvPicPr>
          <p:cNvPr id="12" name="Imagine 11">
            <a:extLst>
              <a:ext uri="{FF2B5EF4-FFF2-40B4-BE49-F238E27FC236}">
                <a16:creationId xmlns:a16="http://schemas.microsoft.com/office/drawing/2014/main" id="{37681F0B-8BCC-3C7C-D1F7-85AE30FD86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3138" y="5092567"/>
            <a:ext cx="648000" cy="648000"/>
          </a:xfrm>
          <a:prstGeom prst="rect">
            <a:avLst/>
          </a:prstGeom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id="{47B02097-6F72-EE7C-C84E-8DE39B2CBB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2550" y="5128567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52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>
            <a:extLst>
              <a:ext uri="{FF2B5EF4-FFF2-40B4-BE49-F238E27FC236}">
                <a16:creationId xmlns:a16="http://schemas.microsoft.com/office/drawing/2014/main" id="{909A9141-C0F2-ABA3-59D4-5AA554765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7126" y="2481170"/>
            <a:ext cx="540000" cy="540000"/>
          </a:xfrm>
          <a:prstGeom prst="rect">
            <a:avLst/>
          </a:prstGeom>
        </p:spPr>
      </p:pic>
      <p:sp>
        <p:nvSpPr>
          <p:cNvPr id="3" name="CasetăText 2">
            <a:extLst>
              <a:ext uri="{FF2B5EF4-FFF2-40B4-BE49-F238E27FC236}">
                <a16:creationId xmlns:a16="http://schemas.microsoft.com/office/drawing/2014/main" id="{D132A05A-8726-AB61-BF1A-501E0195ABF2}"/>
              </a:ext>
            </a:extLst>
          </p:cNvPr>
          <p:cNvSpPr txBox="1"/>
          <p:nvPr/>
        </p:nvSpPr>
        <p:spPr>
          <a:xfrm>
            <a:off x="1030260" y="2030369"/>
            <a:ext cx="115454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tăText 3">
            <a:extLst>
              <a:ext uri="{FF2B5EF4-FFF2-40B4-BE49-F238E27FC236}">
                <a16:creationId xmlns:a16="http://schemas.microsoft.com/office/drawing/2014/main" id="{92E41A69-B351-F256-7F62-13BEFB032337}"/>
              </a:ext>
            </a:extLst>
          </p:cNvPr>
          <p:cNvSpPr txBox="1"/>
          <p:nvPr/>
        </p:nvSpPr>
        <p:spPr>
          <a:xfrm>
            <a:off x="3994727" y="2030369"/>
            <a:ext cx="115454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tăText 4">
            <a:extLst>
              <a:ext uri="{FF2B5EF4-FFF2-40B4-BE49-F238E27FC236}">
                <a16:creationId xmlns:a16="http://schemas.microsoft.com/office/drawing/2014/main" id="{27B59169-FAAF-A854-96C4-1CCF327AC5DF}"/>
              </a:ext>
            </a:extLst>
          </p:cNvPr>
          <p:cNvSpPr txBox="1"/>
          <p:nvPr/>
        </p:nvSpPr>
        <p:spPr>
          <a:xfrm>
            <a:off x="7029278" y="2030369"/>
            <a:ext cx="115454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tăText 5">
            <a:extLst>
              <a:ext uri="{FF2B5EF4-FFF2-40B4-BE49-F238E27FC236}">
                <a16:creationId xmlns:a16="http://schemas.microsoft.com/office/drawing/2014/main" id="{AE11D432-D684-D7E0-FACE-A64D4C847867}"/>
              </a:ext>
            </a:extLst>
          </p:cNvPr>
          <p:cNvSpPr txBox="1"/>
          <p:nvPr/>
        </p:nvSpPr>
        <p:spPr>
          <a:xfrm>
            <a:off x="1029854" y="4704297"/>
            <a:ext cx="115454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tăText 6">
            <a:extLst>
              <a:ext uri="{FF2B5EF4-FFF2-40B4-BE49-F238E27FC236}">
                <a16:creationId xmlns:a16="http://schemas.microsoft.com/office/drawing/2014/main" id="{500AC263-4322-F5B8-BF59-120F84FB4395}"/>
              </a:ext>
            </a:extLst>
          </p:cNvPr>
          <p:cNvSpPr txBox="1"/>
          <p:nvPr/>
        </p:nvSpPr>
        <p:spPr>
          <a:xfrm>
            <a:off x="3994727" y="4711780"/>
            <a:ext cx="115454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tăText 7">
            <a:extLst>
              <a:ext uri="{FF2B5EF4-FFF2-40B4-BE49-F238E27FC236}">
                <a16:creationId xmlns:a16="http://schemas.microsoft.com/office/drawing/2014/main" id="{CD827D9F-DB69-E791-9E05-800FFF9798DB}"/>
              </a:ext>
            </a:extLst>
          </p:cNvPr>
          <p:cNvSpPr txBox="1"/>
          <p:nvPr/>
        </p:nvSpPr>
        <p:spPr>
          <a:xfrm>
            <a:off x="6958590" y="4711780"/>
            <a:ext cx="115454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ine 9">
            <a:extLst>
              <a:ext uri="{FF2B5EF4-FFF2-40B4-BE49-F238E27FC236}">
                <a16:creationId xmlns:a16="http://schemas.microsoft.com/office/drawing/2014/main" id="{048CB785-202D-6371-62D5-0824EB818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6550" y="2481170"/>
            <a:ext cx="720000" cy="720000"/>
          </a:xfrm>
          <a:prstGeom prst="rect">
            <a:avLst/>
          </a:prstGeom>
        </p:spPr>
      </p:pic>
      <p:pic>
        <p:nvPicPr>
          <p:cNvPr id="11" name="Imagine 10">
            <a:extLst>
              <a:ext uri="{FF2B5EF4-FFF2-40B4-BE49-F238E27FC236}">
                <a16:creationId xmlns:a16="http://schemas.microsoft.com/office/drawing/2014/main" id="{141D8F36-F1B4-B8CD-BC0A-45CB73D3BB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7126" y="5128567"/>
            <a:ext cx="720000" cy="720000"/>
          </a:xfrm>
          <a:prstGeom prst="rect">
            <a:avLst/>
          </a:prstGeom>
        </p:spPr>
      </p:pic>
      <p:pic>
        <p:nvPicPr>
          <p:cNvPr id="12" name="Imagine 11">
            <a:extLst>
              <a:ext uri="{FF2B5EF4-FFF2-40B4-BE49-F238E27FC236}">
                <a16:creationId xmlns:a16="http://schemas.microsoft.com/office/drawing/2014/main" id="{37681F0B-8BCC-3C7C-D1F7-85AE30FD86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9138" y="5128567"/>
            <a:ext cx="576000" cy="576000"/>
          </a:xfrm>
          <a:prstGeom prst="rect">
            <a:avLst/>
          </a:prstGeom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id="{47B02097-6F72-EE7C-C84E-8DE39B2CBB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8874" y="5130734"/>
            <a:ext cx="648000" cy="648000"/>
          </a:xfrm>
          <a:prstGeom prst="rect">
            <a:avLst/>
          </a:prstGeom>
        </p:spPr>
      </p:pic>
      <p:grpSp>
        <p:nvGrpSpPr>
          <p:cNvPr id="15" name="Grupare 14">
            <a:extLst>
              <a:ext uri="{FF2B5EF4-FFF2-40B4-BE49-F238E27FC236}">
                <a16:creationId xmlns:a16="http://schemas.microsoft.com/office/drawing/2014/main" id="{F6B9875C-1001-1C0C-B9A8-5F58E24C15BA}"/>
              </a:ext>
            </a:extLst>
          </p:cNvPr>
          <p:cNvGrpSpPr/>
          <p:nvPr/>
        </p:nvGrpSpPr>
        <p:grpSpPr>
          <a:xfrm>
            <a:off x="4243138" y="2553170"/>
            <a:ext cx="781447" cy="468000"/>
            <a:chOff x="4243138" y="2580899"/>
            <a:chExt cx="781447" cy="468000"/>
          </a:xfrm>
        </p:grpSpPr>
        <p:pic>
          <p:nvPicPr>
            <p:cNvPr id="9" name="Imagine 8">
              <a:extLst>
                <a:ext uri="{FF2B5EF4-FFF2-40B4-BE49-F238E27FC236}">
                  <a16:creationId xmlns:a16="http://schemas.microsoft.com/office/drawing/2014/main" id="{9A7A34BA-EACC-35AD-479B-7EABE4C2B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43138" y="2580899"/>
              <a:ext cx="468000" cy="468000"/>
            </a:xfrm>
            <a:prstGeom prst="rect">
              <a:avLst/>
            </a:prstGeom>
          </p:spPr>
        </p:pic>
        <p:pic>
          <p:nvPicPr>
            <p:cNvPr id="14" name="Imagine 13">
              <a:extLst>
                <a:ext uri="{FF2B5EF4-FFF2-40B4-BE49-F238E27FC236}">
                  <a16:creationId xmlns:a16="http://schemas.microsoft.com/office/drawing/2014/main" id="{547535F7-437F-6443-1DE8-8D288AA64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72505">
              <a:off x="4619527" y="2633286"/>
              <a:ext cx="405058" cy="4050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4662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>
            <a:extLst>
              <a:ext uri="{FF2B5EF4-FFF2-40B4-BE49-F238E27FC236}">
                <a16:creationId xmlns:a16="http://schemas.microsoft.com/office/drawing/2014/main" id="{909A9141-C0F2-ABA3-59D4-5AA554765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1337126" y="2454639"/>
            <a:ext cx="540000" cy="540000"/>
          </a:xfrm>
          <a:prstGeom prst="rect">
            <a:avLst/>
          </a:prstGeom>
        </p:spPr>
      </p:pic>
      <p:sp>
        <p:nvSpPr>
          <p:cNvPr id="3" name="CasetăText 2">
            <a:extLst>
              <a:ext uri="{FF2B5EF4-FFF2-40B4-BE49-F238E27FC236}">
                <a16:creationId xmlns:a16="http://schemas.microsoft.com/office/drawing/2014/main" id="{D132A05A-8726-AB61-BF1A-501E0195ABF2}"/>
              </a:ext>
            </a:extLst>
          </p:cNvPr>
          <p:cNvSpPr txBox="1"/>
          <p:nvPr/>
        </p:nvSpPr>
        <p:spPr>
          <a:xfrm>
            <a:off x="1030260" y="2030369"/>
            <a:ext cx="115454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o-RO" dirty="0">
              <a:latin typeface="Comic Sans MS" panose="030F0702030302020204" pitchFamily="66" charset="0"/>
            </a:endParaRPr>
          </a:p>
        </p:txBody>
      </p:sp>
      <p:sp>
        <p:nvSpPr>
          <p:cNvPr id="4" name="CasetăText 3">
            <a:extLst>
              <a:ext uri="{FF2B5EF4-FFF2-40B4-BE49-F238E27FC236}">
                <a16:creationId xmlns:a16="http://schemas.microsoft.com/office/drawing/2014/main" id="{92E41A69-B351-F256-7F62-13BEFB032337}"/>
              </a:ext>
            </a:extLst>
          </p:cNvPr>
          <p:cNvSpPr txBox="1"/>
          <p:nvPr/>
        </p:nvSpPr>
        <p:spPr>
          <a:xfrm>
            <a:off x="3994727" y="2030369"/>
            <a:ext cx="115454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o-RO" dirty="0">
              <a:latin typeface="Comic Sans MS" panose="030F0702030302020204" pitchFamily="66" charset="0"/>
            </a:endParaRPr>
          </a:p>
        </p:txBody>
      </p:sp>
      <p:sp>
        <p:nvSpPr>
          <p:cNvPr id="5" name="CasetăText 4">
            <a:extLst>
              <a:ext uri="{FF2B5EF4-FFF2-40B4-BE49-F238E27FC236}">
                <a16:creationId xmlns:a16="http://schemas.microsoft.com/office/drawing/2014/main" id="{27B59169-FAAF-A854-96C4-1CCF327AC5DF}"/>
              </a:ext>
            </a:extLst>
          </p:cNvPr>
          <p:cNvSpPr txBox="1"/>
          <p:nvPr/>
        </p:nvSpPr>
        <p:spPr>
          <a:xfrm>
            <a:off x="7029278" y="2030369"/>
            <a:ext cx="115454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o-RO" dirty="0">
              <a:latin typeface="Comic Sans MS" panose="030F0702030302020204" pitchFamily="66" charset="0"/>
            </a:endParaRPr>
          </a:p>
        </p:txBody>
      </p:sp>
      <p:sp>
        <p:nvSpPr>
          <p:cNvPr id="6" name="CasetăText 5">
            <a:extLst>
              <a:ext uri="{FF2B5EF4-FFF2-40B4-BE49-F238E27FC236}">
                <a16:creationId xmlns:a16="http://schemas.microsoft.com/office/drawing/2014/main" id="{AE11D432-D684-D7E0-FACE-A64D4C847867}"/>
              </a:ext>
            </a:extLst>
          </p:cNvPr>
          <p:cNvSpPr txBox="1"/>
          <p:nvPr/>
        </p:nvSpPr>
        <p:spPr>
          <a:xfrm>
            <a:off x="1029854" y="4704297"/>
            <a:ext cx="115454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o-RO" dirty="0">
              <a:latin typeface="Comic Sans MS" panose="030F0702030302020204" pitchFamily="66" charset="0"/>
            </a:endParaRPr>
          </a:p>
        </p:txBody>
      </p:sp>
      <p:sp>
        <p:nvSpPr>
          <p:cNvPr id="7" name="CasetăText 6">
            <a:extLst>
              <a:ext uri="{FF2B5EF4-FFF2-40B4-BE49-F238E27FC236}">
                <a16:creationId xmlns:a16="http://schemas.microsoft.com/office/drawing/2014/main" id="{500AC263-4322-F5B8-BF59-120F84FB4395}"/>
              </a:ext>
            </a:extLst>
          </p:cNvPr>
          <p:cNvSpPr txBox="1"/>
          <p:nvPr/>
        </p:nvSpPr>
        <p:spPr>
          <a:xfrm>
            <a:off x="3994727" y="4711780"/>
            <a:ext cx="115454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tăText 7">
            <a:extLst>
              <a:ext uri="{FF2B5EF4-FFF2-40B4-BE49-F238E27FC236}">
                <a16:creationId xmlns:a16="http://schemas.microsoft.com/office/drawing/2014/main" id="{CD827D9F-DB69-E791-9E05-800FFF9798DB}"/>
              </a:ext>
            </a:extLst>
          </p:cNvPr>
          <p:cNvSpPr txBox="1"/>
          <p:nvPr/>
        </p:nvSpPr>
        <p:spPr>
          <a:xfrm>
            <a:off x="6958590" y="4711780"/>
            <a:ext cx="115454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ine 9">
            <a:extLst>
              <a:ext uri="{FF2B5EF4-FFF2-40B4-BE49-F238E27FC236}">
                <a16:creationId xmlns:a16="http://schemas.microsoft.com/office/drawing/2014/main" id="{048CB785-202D-6371-62D5-0824EB818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2276" y="2490639"/>
            <a:ext cx="540000" cy="540000"/>
          </a:xfrm>
          <a:prstGeom prst="rect">
            <a:avLst/>
          </a:prstGeom>
        </p:spPr>
      </p:pic>
      <p:pic>
        <p:nvPicPr>
          <p:cNvPr id="11" name="Imagine 10">
            <a:extLst>
              <a:ext uri="{FF2B5EF4-FFF2-40B4-BE49-F238E27FC236}">
                <a16:creationId xmlns:a16="http://schemas.microsoft.com/office/drawing/2014/main" id="{141D8F36-F1B4-B8CD-BC0A-45CB73D3BB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7126" y="5164567"/>
            <a:ext cx="540000" cy="540000"/>
          </a:xfrm>
          <a:prstGeom prst="rect">
            <a:avLst/>
          </a:prstGeom>
        </p:spPr>
      </p:pic>
      <p:pic>
        <p:nvPicPr>
          <p:cNvPr id="12" name="Imagine 11">
            <a:extLst>
              <a:ext uri="{FF2B5EF4-FFF2-40B4-BE49-F238E27FC236}">
                <a16:creationId xmlns:a16="http://schemas.microsoft.com/office/drawing/2014/main" id="{37681F0B-8BCC-3C7C-D1F7-85AE30FD86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1838" y="5128567"/>
            <a:ext cx="576000" cy="576000"/>
          </a:xfrm>
          <a:prstGeom prst="rect">
            <a:avLst/>
          </a:prstGeom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id="{47B02097-6F72-EE7C-C84E-8DE39B2CBB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154114">
            <a:off x="7203984" y="5074567"/>
            <a:ext cx="720000" cy="720000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id="{9A7A34BA-EACC-35AD-479B-7EABE4C2BD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5838" y="2454639"/>
            <a:ext cx="612000" cy="612000"/>
          </a:xfrm>
          <a:prstGeom prst="rect">
            <a:avLst/>
          </a:prstGeom>
        </p:spPr>
      </p:pic>
      <p:sp>
        <p:nvSpPr>
          <p:cNvPr id="14" name="CasetăText 13">
            <a:extLst>
              <a:ext uri="{FF2B5EF4-FFF2-40B4-BE49-F238E27FC236}">
                <a16:creationId xmlns:a16="http://schemas.microsoft.com/office/drawing/2014/main" id="{1141EBDC-1B82-5D27-3D2E-3E6CB7C6822B}"/>
              </a:ext>
            </a:extLst>
          </p:cNvPr>
          <p:cNvSpPr txBox="1"/>
          <p:nvPr/>
        </p:nvSpPr>
        <p:spPr>
          <a:xfrm>
            <a:off x="1031271" y="2037852"/>
            <a:ext cx="115454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setăText 14">
            <a:extLst>
              <a:ext uri="{FF2B5EF4-FFF2-40B4-BE49-F238E27FC236}">
                <a16:creationId xmlns:a16="http://schemas.microsoft.com/office/drawing/2014/main" id="{4CF0F5BE-57B7-2FE8-F553-256C215ED3A5}"/>
              </a:ext>
            </a:extLst>
          </p:cNvPr>
          <p:cNvSpPr txBox="1"/>
          <p:nvPr/>
        </p:nvSpPr>
        <p:spPr>
          <a:xfrm>
            <a:off x="3995738" y="2037852"/>
            <a:ext cx="115454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setăText 15">
            <a:extLst>
              <a:ext uri="{FF2B5EF4-FFF2-40B4-BE49-F238E27FC236}">
                <a16:creationId xmlns:a16="http://schemas.microsoft.com/office/drawing/2014/main" id="{7F0166C0-974A-B1A5-42CB-AA321BED0DCF}"/>
              </a:ext>
            </a:extLst>
          </p:cNvPr>
          <p:cNvSpPr txBox="1"/>
          <p:nvPr/>
        </p:nvSpPr>
        <p:spPr>
          <a:xfrm>
            <a:off x="7030289" y="2037852"/>
            <a:ext cx="115454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setăText 16">
            <a:extLst>
              <a:ext uri="{FF2B5EF4-FFF2-40B4-BE49-F238E27FC236}">
                <a16:creationId xmlns:a16="http://schemas.microsoft.com/office/drawing/2014/main" id="{CCC3D623-8D53-EFB8-491F-45B41DB4BCFB}"/>
              </a:ext>
            </a:extLst>
          </p:cNvPr>
          <p:cNvSpPr txBox="1"/>
          <p:nvPr/>
        </p:nvSpPr>
        <p:spPr>
          <a:xfrm>
            <a:off x="1030865" y="4711780"/>
            <a:ext cx="115454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389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1632780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Temă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ă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ă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453</TotalTime>
  <Words>0</Words>
  <Application>Microsoft Office PowerPoint</Application>
  <PresentationFormat>Expunere pe ecran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Temă Office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pps</dc:creator>
  <cp:keywords>cuvinte monosilabice</cp:keywords>
  <cp:lastModifiedBy>C T</cp:lastModifiedBy>
  <cp:revision>3</cp:revision>
  <dcterms:created xsi:type="dcterms:W3CDTF">2022-06-01T07:18:09Z</dcterms:created>
  <dcterms:modified xsi:type="dcterms:W3CDTF">2022-08-04T16:53:49Z</dcterms:modified>
</cp:coreProperties>
</file>