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69" r:id="rId2"/>
    <p:sldId id="265" r:id="rId3"/>
    <p:sldId id="266" r:id="rId4"/>
    <p:sldId id="271" r:id="rId5"/>
    <p:sldId id="268" r:id="rId6"/>
    <p:sldId id="270" r:id="rId7"/>
    <p:sldId id="274" r:id="rId8"/>
    <p:sldId id="275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5" r:id="rId17"/>
    <p:sldId id="289" r:id="rId18"/>
    <p:sldId id="290" r:id="rId19"/>
    <p:sldId id="291" r:id="rId20"/>
    <p:sldId id="293" r:id="rId21"/>
    <p:sldId id="295" r:id="rId22"/>
    <p:sldId id="296" r:id="rId23"/>
    <p:sldId id="297" r:id="rId24"/>
    <p:sldId id="298" r:id="rId25"/>
    <p:sldId id="299" r:id="rId26"/>
    <p:sldId id="300" r:id="rId27"/>
    <p:sldId id="301" r:id="rId28"/>
    <p:sldId id="304" r:id="rId29"/>
    <p:sldId id="305" r:id="rId30"/>
    <p:sldId id="306" r:id="rId31"/>
    <p:sldId id="307" r:id="rId32"/>
    <p:sldId id="308" r:id="rId33"/>
    <p:sldId id="311" r:id="rId34"/>
    <p:sldId id="312" r:id="rId35"/>
    <p:sldId id="313" r:id="rId36"/>
    <p:sldId id="316" r:id="rId37"/>
    <p:sldId id="315" r:id="rId38"/>
    <p:sldId id="317" r:id="rId39"/>
    <p:sldId id="318" r:id="rId40"/>
    <p:sldId id="320" r:id="rId41"/>
    <p:sldId id="322" r:id="rId42"/>
    <p:sldId id="324" r:id="rId43"/>
    <p:sldId id="325" r:id="rId44"/>
    <p:sldId id="326" r:id="rId45"/>
    <p:sldId id="327" r:id="rId46"/>
    <p:sldId id="328" r:id="rId47"/>
    <p:sldId id="329" r:id="rId48"/>
    <p:sldId id="330" r:id="rId49"/>
    <p:sldId id="331" r:id="rId50"/>
    <p:sldId id="332" r:id="rId51"/>
    <p:sldId id="334" r:id="rId52"/>
    <p:sldId id="335" r:id="rId53"/>
    <p:sldId id="337" r:id="rId54"/>
    <p:sldId id="336" r:id="rId55"/>
    <p:sldId id="338" r:id="rId56"/>
    <p:sldId id="339" r:id="rId57"/>
    <p:sldId id="340" r:id="rId58"/>
    <p:sldId id="341" r:id="rId59"/>
    <p:sldId id="342" r:id="rId60"/>
    <p:sldId id="343" r:id="rId61"/>
    <p:sldId id="344" r:id="rId62"/>
    <p:sldId id="347" r:id="rId63"/>
    <p:sldId id="345" r:id="rId64"/>
    <p:sldId id="348" r:id="rId65"/>
    <p:sldId id="346" r:id="rId66"/>
    <p:sldId id="349" r:id="rId67"/>
    <p:sldId id="350" r:id="rId68"/>
    <p:sldId id="351" r:id="rId69"/>
    <p:sldId id="352" r:id="rId70"/>
    <p:sldId id="353" r:id="rId71"/>
    <p:sldId id="354" r:id="rId72"/>
    <p:sldId id="355" r:id="rId73"/>
    <p:sldId id="356" r:id="rId74"/>
    <p:sldId id="360" r:id="rId75"/>
    <p:sldId id="357" r:id="rId76"/>
    <p:sldId id="358" r:id="rId77"/>
    <p:sldId id="359" r:id="rId78"/>
    <p:sldId id="361" r:id="rId79"/>
    <p:sldId id="362" r:id="rId80"/>
    <p:sldId id="363" r:id="rId81"/>
    <p:sldId id="364" r:id="rId82"/>
    <p:sldId id="365" r:id="rId83"/>
    <p:sldId id="366" r:id="rId84"/>
    <p:sldId id="367" r:id="rId85"/>
    <p:sldId id="368" r:id="rId86"/>
    <p:sldId id="372" r:id="rId87"/>
    <p:sldId id="371" r:id="rId88"/>
  </p:sldIdLst>
  <p:sldSz cx="6858000" cy="51435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DFD"/>
    <a:srgbClr val="9DBED4"/>
    <a:srgbClr val="9EBFD1"/>
    <a:srgbClr val="A7ADB1"/>
    <a:srgbClr val="657BB5"/>
    <a:srgbClr val="BF90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4722C0-A421-4E9D-BAD0-BEEBBDDA229D}" v="28" dt="2022-06-06T15:43:08.1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4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viewProps" Target="view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841772"/>
            <a:ext cx="58293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2701528"/>
            <a:ext cx="51435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o-RO"/>
              <a:t>Faceți clic pentru a edita stilul de subtitlu coordonator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278116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39424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1282305"/>
            <a:ext cx="5915025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3442099"/>
            <a:ext cx="5915025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8465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1369219"/>
            <a:ext cx="2914650" cy="3263504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1369219"/>
            <a:ext cx="2914650" cy="3263504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257819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273845"/>
            <a:ext cx="5915025" cy="994172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1260872"/>
            <a:ext cx="2901255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1878806"/>
            <a:ext cx="2901255" cy="2763441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1260872"/>
            <a:ext cx="2915543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1878806"/>
            <a:ext cx="2915543" cy="2763441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0727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84951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29096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342900"/>
            <a:ext cx="2211884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740570"/>
            <a:ext cx="3471863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1543050"/>
            <a:ext cx="2211884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14810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342900"/>
            <a:ext cx="2211884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740570"/>
            <a:ext cx="3471863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o-RO"/>
              <a:t>Faceți clic pe pictogramă pentru a adăuga o imagine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1543050"/>
            <a:ext cx="2211884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27428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02668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273844"/>
            <a:ext cx="1478756" cy="4358879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73844"/>
            <a:ext cx="4350544" cy="4358879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760037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273845"/>
            <a:ext cx="5915025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1369219"/>
            <a:ext cx="5915025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4767264"/>
            <a:ext cx="154305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7007B-F9AA-449B-9D06-2A17C9106785}" type="datetimeFigureOut">
              <a:rPr lang="ro-RO" smtClean="0"/>
              <a:t>06.06.2022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4767264"/>
            <a:ext cx="231457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4767264"/>
            <a:ext cx="154305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80233-CE3C-4F9D-B573-628AE74099A5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31667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0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31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34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37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46.png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50.png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51.png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56.png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57.png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59.png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60.png"/><Relationship Id="rId4" Type="http://schemas.openxmlformats.org/officeDocument/2006/relationships/image" Target="../media/image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61.png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png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5" Type="http://schemas.openxmlformats.org/officeDocument/2006/relationships/image" Target="../media/image64.png"/><Relationship Id="rId4" Type="http://schemas.openxmlformats.org/officeDocument/2006/relationships/image" Target="../media/image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image" Target="../media/image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5.wdp"/><Relationship Id="rId5" Type="http://schemas.openxmlformats.org/officeDocument/2006/relationships/image" Target="../media/image66.png"/><Relationship Id="rId4" Type="http://schemas.openxmlformats.org/officeDocument/2006/relationships/image" Target="../media/image3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png"/><Relationship Id="rId4" Type="http://schemas.openxmlformats.org/officeDocument/2006/relationships/image" Target="../media/image3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png"/><Relationship Id="rId4" Type="http://schemas.openxmlformats.org/officeDocument/2006/relationships/image" Target="../media/image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6.wdp"/><Relationship Id="rId5" Type="http://schemas.openxmlformats.org/officeDocument/2006/relationships/image" Target="../media/image69.png"/><Relationship Id="rId4" Type="http://schemas.openxmlformats.org/officeDocument/2006/relationships/image" Target="../media/image3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7.wdp"/><Relationship Id="rId5" Type="http://schemas.openxmlformats.org/officeDocument/2006/relationships/image" Target="../media/image70.png"/><Relationship Id="rId4" Type="http://schemas.openxmlformats.org/officeDocument/2006/relationships/image" Target="../media/image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8.wdp"/><Relationship Id="rId5" Type="http://schemas.openxmlformats.org/officeDocument/2006/relationships/image" Target="../media/image71.png"/><Relationship Id="rId4" Type="http://schemas.openxmlformats.org/officeDocument/2006/relationships/image" Target="../media/image3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png"/><Relationship Id="rId4" Type="http://schemas.openxmlformats.org/officeDocument/2006/relationships/image" Target="../media/image3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9.wdp"/><Relationship Id="rId5" Type="http://schemas.openxmlformats.org/officeDocument/2006/relationships/image" Target="../media/image73.png"/><Relationship Id="rId4" Type="http://schemas.openxmlformats.org/officeDocument/2006/relationships/image" Target="../media/image3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png"/><Relationship Id="rId4" Type="http://schemas.openxmlformats.org/officeDocument/2006/relationships/image" Target="../media/image3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png"/><Relationship Id="rId4" Type="http://schemas.openxmlformats.org/officeDocument/2006/relationships/image" Target="../media/image3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0.wdp"/><Relationship Id="rId5" Type="http://schemas.openxmlformats.org/officeDocument/2006/relationships/image" Target="../media/image76.png"/><Relationship Id="rId4" Type="http://schemas.openxmlformats.org/officeDocument/2006/relationships/image" Target="../media/image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image" Target="../media/image3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5" Type="http://schemas.openxmlformats.org/officeDocument/2006/relationships/image" Target="../media/image78.png"/><Relationship Id="rId4" Type="http://schemas.openxmlformats.org/officeDocument/2006/relationships/image" Target="../media/image3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png"/><Relationship Id="rId4" Type="http://schemas.openxmlformats.org/officeDocument/2006/relationships/image" Target="../media/image3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2.wdp"/><Relationship Id="rId5" Type="http://schemas.openxmlformats.org/officeDocument/2006/relationships/image" Target="../media/image80.png"/><Relationship Id="rId4" Type="http://schemas.openxmlformats.org/officeDocument/2006/relationships/image" Target="../media/image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3.wdp"/><Relationship Id="rId5" Type="http://schemas.openxmlformats.org/officeDocument/2006/relationships/image" Target="../media/image81.png"/><Relationship Id="rId4" Type="http://schemas.openxmlformats.org/officeDocument/2006/relationships/image" Target="../media/image3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4.wdp"/><Relationship Id="rId5" Type="http://schemas.openxmlformats.org/officeDocument/2006/relationships/image" Target="../media/image82.png"/><Relationship Id="rId4" Type="http://schemas.openxmlformats.org/officeDocument/2006/relationships/image" Target="../media/image3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5.wdp"/><Relationship Id="rId5" Type="http://schemas.openxmlformats.org/officeDocument/2006/relationships/image" Target="../media/image83.png"/><Relationship Id="rId4" Type="http://schemas.openxmlformats.org/officeDocument/2006/relationships/image" Target="../media/image3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6.wdp"/><Relationship Id="rId5" Type="http://schemas.openxmlformats.org/officeDocument/2006/relationships/image" Target="../media/image84.png"/><Relationship Id="rId4" Type="http://schemas.openxmlformats.org/officeDocument/2006/relationships/image" Target="../media/image3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5.png"/><Relationship Id="rId4" Type="http://schemas.openxmlformats.org/officeDocument/2006/relationships/image" Target="../media/image3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png"/><Relationship Id="rId4" Type="http://schemas.openxmlformats.org/officeDocument/2006/relationships/image" Target="../media/image3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png"/><Relationship Id="rId4" Type="http://schemas.openxmlformats.org/officeDocument/2006/relationships/image" Target="../media/image3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8.png"/><Relationship Id="rId4" Type="http://schemas.openxmlformats.org/officeDocument/2006/relationships/image" Target="../media/image3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microsoft.com/office/2007/relationships/hdphoto" Target="../media/hdphoto27.wdp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hyperlink" Target="https://profesorpsihopedagog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flatico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tăText 1">
            <a:extLst>
              <a:ext uri="{FF2B5EF4-FFF2-40B4-BE49-F238E27FC236}">
                <a16:creationId xmlns:a16="http://schemas.microsoft.com/office/drawing/2014/main" id="{64259D8A-8279-352C-8AFA-8FBB5E8D3C25}"/>
              </a:ext>
            </a:extLst>
          </p:cNvPr>
          <p:cNvSpPr txBox="1"/>
          <p:nvPr/>
        </p:nvSpPr>
        <p:spPr>
          <a:xfrm>
            <a:off x="332509" y="334853"/>
            <a:ext cx="61929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Exercițiu-joc de citire a cuvintelor monosilabice</a:t>
            </a:r>
          </a:p>
        </p:txBody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8656EF8F-AFCC-D300-9585-786574D59471}"/>
              </a:ext>
            </a:extLst>
          </p:cNvPr>
          <p:cNvSpPr txBox="1"/>
          <p:nvPr/>
        </p:nvSpPr>
        <p:spPr>
          <a:xfrm>
            <a:off x="219792" y="2969917"/>
            <a:ext cx="641841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Trei pinguini te vor ajuta să descoperi diferite cuvinte. </a:t>
            </a:r>
          </a:p>
          <a:p>
            <a:endParaRPr lang="ro-RO" sz="1600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ro-RO" sz="16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Citind corect cuvintele, într-o singură silabă, îi vei ajuta pe pinguini să rămână împreună. Nici ție nu ți-ar plăcea să stai singur pe un strat plutitor de gheață, nu-i așa?</a:t>
            </a:r>
          </a:p>
          <a:p>
            <a:endParaRPr lang="ro-RO" sz="1600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ro-RO" sz="16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Amintește-ți că începi să citești pornind de la stânga </a:t>
            </a:r>
          </a:p>
          <a:p>
            <a:r>
              <a:rPr lang="ro-RO" sz="16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spre dreapta!</a:t>
            </a:r>
          </a:p>
        </p:txBody>
      </p:sp>
    </p:spTree>
    <p:extLst>
      <p:ext uri="{BB962C8B-B14F-4D97-AF65-F5344CB8AC3E}">
        <p14:creationId xmlns:p14="http://schemas.microsoft.com/office/powerpoint/2010/main" val="2452846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ban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629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87" y="4196583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998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bec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e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087" y="4196583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090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bob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500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86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box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x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1358" y="3932765"/>
            <a:ext cx="108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069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băț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ă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ț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22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cal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629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460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cap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629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58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con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6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cor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63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coș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14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cot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702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cub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62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cuc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2938" y="4057661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27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dar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629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d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03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dop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d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84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duș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d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962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fag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34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far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26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fes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e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418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foc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1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fug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51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7" y="375295"/>
              <a:ext cx="110213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fum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225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61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fân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â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94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gaz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z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47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gol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82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459960"/>
            <a:ext cx="1349308" cy="760778"/>
            <a:chOff x="2631449" y="375295"/>
            <a:chExt cx="1349308" cy="760778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68328" y="375295"/>
              <a:ext cx="107555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gât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â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06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hoț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h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ț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4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jaf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j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035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joc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j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640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jos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j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775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lac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418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led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e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d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975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loz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z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66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lup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40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mac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grpSp>
        <p:nvGrpSpPr>
          <p:cNvPr id="6" name="imagine">
            <a:extLst>
              <a:ext uri="{FF2B5EF4-FFF2-40B4-BE49-F238E27FC236}">
                <a16:creationId xmlns:a16="http://schemas.microsoft.com/office/drawing/2014/main" id="{137806F0-FF78-E32F-AD0C-04CFBE909906}"/>
              </a:ext>
            </a:extLst>
          </p:cNvPr>
          <p:cNvGrpSpPr/>
          <p:nvPr/>
        </p:nvGrpSpPr>
        <p:grpSpPr>
          <a:xfrm>
            <a:off x="400081" y="3932765"/>
            <a:ext cx="1057163" cy="983818"/>
            <a:chOff x="400081" y="3932765"/>
            <a:chExt cx="1057163" cy="983818"/>
          </a:xfrm>
        </p:grpSpPr>
        <p:pic>
          <p:nvPicPr>
            <p:cNvPr id="24" name="imagine">
              <a:extLst>
                <a:ext uri="{FF2B5EF4-FFF2-40B4-BE49-F238E27FC236}">
                  <a16:creationId xmlns:a16="http://schemas.microsoft.com/office/drawing/2014/main" id="{9E941F53-76AE-93C0-3767-3C6F2B507B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0081" y="4016583"/>
              <a:ext cx="900000" cy="900000"/>
            </a:xfrm>
            <a:prstGeom prst="rect">
              <a:avLst/>
            </a:prstGeom>
          </p:spPr>
        </p:pic>
        <p:pic>
          <p:nvPicPr>
            <p:cNvPr id="3" name="Imagine 2">
              <a:extLst>
                <a:ext uri="{FF2B5EF4-FFF2-40B4-BE49-F238E27FC236}">
                  <a16:creationId xmlns:a16="http://schemas.microsoft.com/office/drawing/2014/main" id="{0DC5722B-9DF5-4FB9-AA45-489E62B5B64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81244" y="3932765"/>
              <a:ext cx="576000" cy="576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1104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mic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7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mim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2938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581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moș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973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măr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ă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1" y="4109452"/>
            <a:ext cx="648000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82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nas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2" y="4164364"/>
            <a:ext cx="648000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37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nod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d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082" y="4164364"/>
            <a:ext cx="648000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753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nor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1358" y="3850039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811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nuc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69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64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pas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30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pat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415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pic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37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pin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46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pix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x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933" y="4164364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81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pod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d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1358" y="3932765"/>
            <a:ext cx="108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32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pom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404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păr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ă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8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rac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45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ram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547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ren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e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27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ruj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j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4358" y="4196583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706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râs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â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75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sac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202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sap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937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sar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38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sat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4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sos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06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suc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70" y="3932765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9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sul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364" y="4164364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274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sun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164364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170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sus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1358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55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șah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h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27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șal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47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șef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e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f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96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șir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6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șut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870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tac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355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tel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e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01416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8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toc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o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c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8956" y="4164364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036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tub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b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31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tun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087" y="4016583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848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tuș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u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t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ș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387" y="4057661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766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țap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ț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750" y="3980583"/>
            <a:ext cx="936000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1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țip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ț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p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25" y="4052583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996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val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v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l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750" y="3980583"/>
            <a:ext cx="936000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64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var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v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750" y="3980583"/>
            <a:ext cx="936000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6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vas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v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s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750" y="3980583"/>
            <a:ext cx="1008000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0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vin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v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n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5750" y="3980583"/>
            <a:ext cx="936000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331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zar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a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z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r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087" y="4252046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388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uvânt">
            <a:extLst>
              <a:ext uri="{FF2B5EF4-FFF2-40B4-BE49-F238E27FC236}">
                <a16:creationId xmlns:a16="http://schemas.microsoft.com/office/drawing/2014/main" id="{FDA4486F-CCBD-4E85-5AB4-B3006022996C}"/>
              </a:ext>
            </a:extLst>
          </p:cNvPr>
          <p:cNvGrpSpPr/>
          <p:nvPr/>
        </p:nvGrpSpPr>
        <p:grpSpPr>
          <a:xfrm>
            <a:off x="2754346" y="504792"/>
            <a:ext cx="1349308" cy="715946"/>
            <a:chOff x="2631449" y="420127"/>
            <a:chExt cx="1349308" cy="715946"/>
          </a:xfrm>
        </p:grpSpPr>
        <p:sp>
          <p:nvSpPr>
            <p:cNvPr id="20" name="Nor 19">
              <a:extLst>
                <a:ext uri="{FF2B5EF4-FFF2-40B4-BE49-F238E27FC236}">
                  <a16:creationId xmlns:a16="http://schemas.microsoft.com/office/drawing/2014/main" id="{6D241C54-7E96-F529-EBF2-0083F038382A}"/>
                </a:ext>
              </a:extLst>
            </p:cNvPr>
            <p:cNvSpPr/>
            <p:nvPr/>
          </p:nvSpPr>
          <p:spPr>
            <a:xfrm>
              <a:off x="2631449" y="435818"/>
              <a:ext cx="1349308" cy="700255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o-RO"/>
            </a:p>
          </p:txBody>
        </p:sp>
        <p:sp>
          <p:nvSpPr>
            <p:cNvPr id="21" name="CasetăText 20">
              <a:extLst>
                <a:ext uri="{FF2B5EF4-FFF2-40B4-BE49-F238E27FC236}">
                  <a16:creationId xmlns:a16="http://schemas.microsoft.com/office/drawing/2014/main" id="{69EC2FFA-8929-EE20-EA93-A78800905CD5}"/>
                </a:ext>
              </a:extLst>
            </p:cNvPr>
            <p:cNvSpPr txBox="1"/>
            <p:nvPr/>
          </p:nvSpPr>
          <p:spPr>
            <a:xfrm>
              <a:off x="2730034" y="420127"/>
              <a:ext cx="115213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zid</a:t>
              </a:r>
            </a:p>
          </p:txBody>
        </p:sp>
      </p:grpSp>
      <p:sp>
        <p:nvSpPr>
          <p:cNvPr id="22" name="banchiza">
            <a:extLst>
              <a:ext uri="{FF2B5EF4-FFF2-40B4-BE49-F238E27FC236}">
                <a16:creationId xmlns:a16="http://schemas.microsoft.com/office/drawing/2014/main" id="{38073604-2486-96D1-582B-174942B05ED8}"/>
              </a:ext>
            </a:extLst>
          </p:cNvPr>
          <p:cNvSpPr/>
          <p:nvPr/>
        </p:nvSpPr>
        <p:spPr>
          <a:xfrm>
            <a:off x="1206087" y="2680030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grpSp>
        <p:nvGrpSpPr>
          <p:cNvPr id="14" name="vocala">
            <a:extLst>
              <a:ext uri="{FF2B5EF4-FFF2-40B4-BE49-F238E27FC236}">
                <a16:creationId xmlns:a16="http://schemas.microsoft.com/office/drawing/2014/main" id="{5BF772A4-8D07-4AE0-E558-E744657AAF58}"/>
              </a:ext>
            </a:extLst>
          </p:cNvPr>
          <p:cNvGrpSpPr/>
          <p:nvPr/>
        </p:nvGrpSpPr>
        <p:grpSpPr>
          <a:xfrm>
            <a:off x="2843525" y="2724364"/>
            <a:ext cx="1440000" cy="1440000"/>
            <a:chOff x="6931700" y="1444299"/>
            <a:chExt cx="1440000" cy="1440000"/>
          </a:xfrm>
        </p:grpSpPr>
        <p:pic>
          <p:nvPicPr>
            <p:cNvPr id="4" name="Imagine 3">
              <a:extLst>
                <a:ext uri="{FF2B5EF4-FFF2-40B4-BE49-F238E27FC236}">
                  <a16:creationId xmlns:a16="http://schemas.microsoft.com/office/drawing/2014/main" id="{E61C6241-7173-23A0-7C04-9CAA0BE1D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1700" y="1444299"/>
              <a:ext cx="1440000" cy="1440000"/>
            </a:xfrm>
            <a:prstGeom prst="rect">
              <a:avLst/>
            </a:prstGeom>
          </p:spPr>
        </p:pic>
        <p:sp>
          <p:nvSpPr>
            <p:cNvPr id="5" name="CasetăText 4">
              <a:extLst>
                <a:ext uri="{FF2B5EF4-FFF2-40B4-BE49-F238E27FC236}">
                  <a16:creationId xmlns:a16="http://schemas.microsoft.com/office/drawing/2014/main" id="{EB194B18-9B69-281B-EF0C-837C7BE695ED}"/>
                </a:ext>
              </a:extLst>
            </p:cNvPr>
            <p:cNvSpPr txBox="1"/>
            <p:nvPr/>
          </p:nvSpPr>
          <p:spPr>
            <a:xfrm>
              <a:off x="7483258" y="2013465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7" name="consoana stânga">
            <a:extLst>
              <a:ext uri="{FF2B5EF4-FFF2-40B4-BE49-F238E27FC236}">
                <a16:creationId xmlns:a16="http://schemas.microsoft.com/office/drawing/2014/main" id="{748FC1F2-84BA-EB93-4D8D-08B60C5361C8}"/>
              </a:ext>
            </a:extLst>
          </p:cNvPr>
          <p:cNvGrpSpPr/>
          <p:nvPr/>
        </p:nvGrpSpPr>
        <p:grpSpPr>
          <a:xfrm>
            <a:off x="-1670200" y="2492765"/>
            <a:ext cx="1440000" cy="1440000"/>
            <a:chOff x="-1797373" y="450865"/>
            <a:chExt cx="1440000" cy="1440000"/>
          </a:xfrm>
        </p:grpSpPr>
        <p:pic>
          <p:nvPicPr>
            <p:cNvPr id="15" name="Imagine 14">
              <a:extLst>
                <a:ext uri="{FF2B5EF4-FFF2-40B4-BE49-F238E27FC236}">
                  <a16:creationId xmlns:a16="http://schemas.microsoft.com/office/drawing/2014/main" id="{FC24C859-4877-B8B1-AC0F-774B00AA6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797373" y="450865"/>
              <a:ext cx="1440000" cy="1440000"/>
            </a:xfrm>
            <a:prstGeom prst="rect">
              <a:avLst/>
            </a:prstGeom>
          </p:spPr>
        </p:pic>
        <p:sp>
          <p:nvSpPr>
            <p:cNvPr id="16" name="CasetăText 15">
              <a:extLst>
                <a:ext uri="{FF2B5EF4-FFF2-40B4-BE49-F238E27FC236}">
                  <a16:creationId xmlns:a16="http://schemas.microsoft.com/office/drawing/2014/main" id="{775C8C32-E9AF-F3FC-7C9B-206E85B8C1E4}"/>
                </a:ext>
              </a:extLst>
            </p:cNvPr>
            <p:cNvSpPr txBox="1"/>
            <p:nvPr/>
          </p:nvSpPr>
          <p:spPr>
            <a:xfrm>
              <a:off x="-1245815" y="941818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z</a:t>
              </a:r>
            </a:p>
          </p:txBody>
        </p:sp>
      </p:grpSp>
      <p:grpSp>
        <p:nvGrpSpPr>
          <p:cNvPr id="18" name="consoana dreapta">
            <a:extLst>
              <a:ext uri="{FF2B5EF4-FFF2-40B4-BE49-F238E27FC236}">
                <a16:creationId xmlns:a16="http://schemas.microsoft.com/office/drawing/2014/main" id="{8344CDE9-A179-8EEB-0BD8-47631D550839}"/>
              </a:ext>
            </a:extLst>
          </p:cNvPr>
          <p:cNvGrpSpPr/>
          <p:nvPr/>
        </p:nvGrpSpPr>
        <p:grpSpPr>
          <a:xfrm>
            <a:off x="7088200" y="2617661"/>
            <a:ext cx="1440000" cy="1440000"/>
            <a:chOff x="7324527" y="3160713"/>
            <a:chExt cx="1440000" cy="1440000"/>
          </a:xfrm>
        </p:grpSpPr>
        <p:pic>
          <p:nvPicPr>
            <p:cNvPr id="8" name="Imagine 7">
              <a:extLst>
                <a:ext uri="{FF2B5EF4-FFF2-40B4-BE49-F238E27FC236}">
                  <a16:creationId xmlns:a16="http://schemas.microsoft.com/office/drawing/2014/main" id="{1BE61022-EC0E-C139-9417-8BCAF5B1F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4527" y="3160713"/>
              <a:ext cx="1440000" cy="1440000"/>
            </a:xfrm>
            <a:prstGeom prst="rect">
              <a:avLst/>
            </a:prstGeom>
          </p:spPr>
        </p:pic>
        <p:sp>
          <p:nvSpPr>
            <p:cNvPr id="9" name="CasetăText 8">
              <a:extLst>
                <a:ext uri="{FF2B5EF4-FFF2-40B4-BE49-F238E27FC236}">
                  <a16:creationId xmlns:a16="http://schemas.microsoft.com/office/drawing/2014/main" id="{2FA27126-5485-B2E6-5D3D-6A9A77FC02F6}"/>
                </a:ext>
              </a:extLst>
            </p:cNvPr>
            <p:cNvSpPr txBox="1"/>
            <p:nvPr/>
          </p:nvSpPr>
          <p:spPr>
            <a:xfrm>
              <a:off x="7876085" y="3603626"/>
              <a:ext cx="3368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d</a:t>
              </a:r>
            </a:p>
          </p:txBody>
        </p:sp>
      </p:grpSp>
      <p:pic>
        <p:nvPicPr>
          <p:cNvPr id="24" name="imagine">
            <a:extLst>
              <a:ext uri="{FF2B5EF4-FFF2-40B4-BE49-F238E27FC236}">
                <a16:creationId xmlns:a16="http://schemas.microsoft.com/office/drawing/2014/main" id="{9E941F53-76AE-93C0-3767-3C6F2B507B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087" y="4252046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98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07407E-6 -2.71605E-6 L 0.45672 0.01605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24" y="80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6 4.5679E-6 L -0.41829 -0.00834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6" y="-4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nchiza">
            <a:extLst>
              <a:ext uri="{FF2B5EF4-FFF2-40B4-BE49-F238E27FC236}">
                <a16:creationId xmlns:a16="http://schemas.microsoft.com/office/drawing/2014/main" id="{6466426D-2CA1-EA52-7FC7-62CEBA4CB9EE}"/>
              </a:ext>
            </a:extLst>
          </p:cNvPr>
          <p:cNvSpPr/>
          <p:nvPr/>
        </p:nvSpPr>
        <p:spPr>
          <a:xfrm>
            <a:off x="1206087" y="2308176"/>
            <a:ext cx="4445826" cy="2236553"/>
          </a:xfrm>
          <a:custGeom>
            <a:avLst/>
            <a:gdLst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226289 w 4317702"/>
              <a:gd name="connsiteY46" fmla="*/ 2303721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53340"/>
              <a:gd name="connsiteX1" fmla="*/ 1325526 w 4317702"/>
              <a:gd name="connsiteY1" fmla="*/ 99238 h 2353340"/>
              <a:gd name="connsiteX2" fmla="*/ 1736651 w 4317702"/>
              <a:gd name="connsiteY2" fmla="*/ 106326 h 2353340"/>
              <a:gd name="connsiteX3" fmla="*/ 2452577 w 4317702"/>
              <a:gd name="connsiteY3" fmla="*/ 262270 h 2353340"/>
              <a:gd name="connsiteX4" fmla="*/ 3182679 w 4317702"/>
              <a:gd name="connsiteY4" fmla="*/ 446568 h 2353340"/>
              <a:gd name="connsiteX5" fmla="*/ 3225209 w 4317702"/>
              <a:gd name="connsiteY5" fmla="*/ 489098 h 2353340"/>
              <a:gd name="connsiteX6" fmla="*/ 3359889 w 4317702"/>
              <a:gd name="connsiteY6" fmla="*/ 545805 h 2353340"/>
              <a:gd name="connsiteX7" fmla="*/ 3685954 w 4317702"/>
              <a:gd name="connsiteY7" fmla="*/ 708838 h 2353340"/>
              <a:gd name="connsiteX8" fmla="*/ 3820633 w 4317702"/>
              <a:gd name="connsiteY8" fmla="*/ 765545 h 2353340"/>
              <a:gd name="connsiteX9" fmla="*/ 4061637 w 4317702"/>
              <a:gd name="connsiteY9" fmla="*/ 815163 h 2353340"/>
              <a:gd name="connsiteX10" fmla="*/ 4203405 w 4317702"/>
              <a:gd name="connsiteY10" fmla="*/ 857693 h 2353340"/>
              <a:gd name="connsiteX11" fmla="*/ 4203405 w 4317702"/>
              <a:gd name="connsiteY11" fmla="*/ 871870 h 2353340"/>
              <a:gd name="connsiteX12" fmla="*/ 4281377 w 4317702"/>
              <a:gd name="connsiteY12" fmla="*/ 1304261 h 2353340"/>
              <a:gd name="connsiteX13" fmla="*/ 4274289 w 4317702"/>
              <a:gd name="connsiteY13" fmla="*/ 1417675 h 2353340"/>
              <a:gd name="connsiteX14" fmla="*/ 4253023 w 4317702"/>
              <a:gd name="connsiteY14" fmla="*/ 1573619 h 2353340"/>
              <a:gd name="connsiteX15" fmla="*/ 4231758 w 4317702"/>
              <a:gd name="connsiteY15" fmla="*/ 1672856 h 2353340"/>
              <a:gd name="connsiteX16" fmla="*/ 4231758 w 4317702"/>
              <a:gd name="connsiteY16" fmla="*/ 1772093 h 2353340"/>
              <a:gd name="connsiteX17" fmla="*/ 4238847 w 4317702"/>
              <a:gd name="connsiteY17" fmla="*/ 1779182 h 2353340"/>
              <a:gd name="connsiteX18" fmla="*/ 3848986 w 4317702"/>
              <a:gd name="connsiteY18" fmla="*/ 1765005 h 2353340"/>
              <a:gd name="connsiteX19" fmla="*/ 3771014 w 4317702"/>
              <a:gd name="connsiteY19" fmla="*/ 1772093 h 2353340"/>
              <a:gd name="connsiteX20" fmla="*/ 3657600 w 4317702"/>
              <a:gd name="connsiteY20" fmla="*/ 1736652 h 2353340"/>
              <a:gd name="connsiteX21" fmla="*/ 3452037 w 4317702"/>
              <a:gd name="connsiteY21" fmla="*/ 1708298 h 2353340"/>
              <a:gd name="connsiteX22" fmla="*/ 3352800 w 4317702"/>
              <a:gd name="connsiteY22" fmla="*/ 1708298 h 2353340"/>
              <a:gd name="connsiteX23" fmla="*/ 3352800 w 4317702"/>
              <a:gd name="connsiteY23" fmla="*/ 1708298 h 2353340"/>
              <a:gd name="connsiteX24" fmla="*/ 3324447 w 4317702"/>
              <a:gd name="connsiteY24" fmla="*/ 1949303 h 2353340"/>
              <a:gd name="connsiteX25" fmla="*/ 3289005 w 4317702"/>
              <a:gd name="connsiteY25" fmla="*/ 2041452 h 2353340"/>
              <a:gd name="connsiteX26" fmla="*/ 3274828 w 4317702"/>
              <a:gd name="connsiteY26" fmla="*/ 2091070 h 2353340"/>
              <a:gd name="connsiteX27" fmla="*/ 3253563 w 4317702"/>
              <a:gd name="connsiteY27" fmla="*/ 2133600 h 2353340"/>
              <a:gd name="connsiteX28" fmla="*/ 3239386 w 4317702"/>
              <a:gd name="connsiteY28" fmla="*/ 2169042 h 2353340"/>
              <a:gd name="connsiteX29" fmla="*/ 3211033 w 4317702"/>
              <a:gd name="connsiteY29" fmla="*/ 2211573 h 2353340"/>
              <a:gd name="connsiteX30" fmla="*/ 3182679 w 4317702"/>
              <a:gd name="connsiteY30" fmla="*/ 2275368 h 2353340"/>
              <a:gd name="connsiteX31" fmla="*/ 3147237 w 4317702"/>
              <a:gd name="connsiteY31" fmla="*/ 2353340 h 2353340"/>
              <a:gd name="connsiteX32" fmla="*/ 3133061 w 4317702"/>
              <a:gd name="connsiteY32" fmla="*/ 2339163 h 2353340"/>
              <a:gd name="connsiteX33" fmla="*/ 2998382 w 4317702"/>
              <a:gd name="connsiteY33" fmla="*/ 2225749 h 2353340"/>
              <a:gd name="connsiteX34" fmla="*/ 2828261 w 4317702"/>
              <a:gd name="connsiteY34" fmla="*/ 2161954 h 2353340"/>
              <a:gd name="connsiteX35" fmla="*/ 2551814 w 4317702"/>
              <a:gd name="connsiteY35" fmla="*/ 2048540 h 2353340"/>
              <a:gd name="connsiteX36" fmla="*/ 2509284 w 4317702"/>
              <a:gd name="connsiteY36" fmla="*/ 2020186 h 2353340"/>
              <a:gd name="connsiteX37" fmla="*/ 2438400 w 4317702"/>
              <a:gd name="connsiteY37" fmla="*/ 1984745 h 2353340"/>
              <a:gd name="connsiteX38" fmla="*/ 2431312 w 4317702"/>
              <a:gd name="connsiteY38" fmla="*/ 1984745 h 2353340"/>
              <a:gd name="connsiteX39" fmla="*/ 2119423 w 4317702"/>
              <a:gd name="connsiteY39" fmla="*/ 2069805 h 2353340"/>
              <a:gd name="connsiteX40" fmla="*/ 1807535 w 4317702"/>
              <a:gd name="connsiteY40" fmla="*/ 2154866 h 2353340"/>
              <a:gd name="connsiteX41" fmla="*/ 1644502 w 4317702"/>
              <a:gd name="connsiteY41" fmla="*/ 2197396 h 2353340"/>
              <a:gd name="connsiteX42" fmla="*/ 1538177 w 4317702"/>
              <a:gd name="connsiteY42" fmla="*/ 2225749 h 2353340"/>
              <a:gd name="connsiteX43" fmla="*/ 1424763 w 4317702"/>
              <a:gd name="connsiteY43" fmla="*/ 2261191 h 2353340"/>
              <a:gd name="connsiteX44" fmla="*/ 1332614 w 4317702"/>
              <a:gd name="connsiteY44" fmla="*/ 2282456 h 2353340"/>
              <a:gd name="connsiteX45" fmla="*/ 1261730 w 4317702"/>
              <a:gd name="connsiteY45" fmla="*/ 2303721 h 2353340"/>
              <a:gd name="connsiteX46" fmla="*/ 1601354 w 4317702"/>
              <a:gd name="connsiteY46" fmla="*/ 2071085 h 2353340"/>
              <a:gd name="connsiteX47" fmla="*/ 1183758 w 4317702"/>
              <a:gd name="connsiteY47" fmla="*/ 1991833 h 2353340"/>
              <a:gd name="connsiteX48" fmla="*/ 1169582 w 4317702"/>
              <a:gd name="connsiteY48" fmla="*/ 1928038 h 2353340"/>
              <a:gd name="connsiteX49" fmla="*/ 1141228 w 4317702"/>
              <a:gd name="connsiteY49" fmla="*/ 1864242 h 2353340"/>
              <a:gd name="connsiteX50" fmla="*/ 1127051 w 4317702"/>
              <a:gd name="connsiteY50" fmla="*/ 1757917 h 2353340"/>
              <a:gd name="connsiteX51" fmla="*/ 1119963 w 4317702"/>
              <a:gd name="connsiteY51" fmla="*/ 1687033 h 2353340"/>
              <a:gd name="connsiteX52" fmla="*/ 1098698 w 4317702"/>
              <a:gd name="connsiteY52" fmla="*/ 1630326 h 2353340"/>
              <a:gd name="connsiteX53" fmla="*/ 1084521 w 4317702"/>
              <a:gd name="connsiteY53" fmla="*/ 1616149 h 2353340"/>
              <a:gd name="connsiteX54" fmla="*/ 786809 w 4317702"/>
              <a:gd name="connsiteY54" fmla="*/ 1460205 h 2353340"/>
              <a:gd name="connsiteX55" fmla="*/ 524540 w 4317702"/>
              <a:gd name="connsiteY55" fmla="*/ 1353879 h 2353340"/>
              <a:gd name="connsiteX56" fmla="*/ 212651 w 4317702"/>
              <a:gd name="connsiteY56" fmla="*/ 1219200 h 2353340"/>
              <a:gd name="connsiteX57" fmla="*/ 85061 w 4317702"/>
              <a:gd name="connsiteY57" fmla="*/ 1183759 h 2353340"/>
              <a:gd name="connsiteX58" fmla="*/ 21265 w 4317702"/>
              <a:gd name="connsiteY58" fmla="*/ 1162493 h 2353340"/>
              <a:gd name="connsiteX59" fmla="*/ 0 w 4317702"/>
              <a:gd name="connsiteY59" fmla="*/ 1155405 h 2353340"/>
              <a:gd name="connsiteX60" fmla="*/ 396949 w 4317702"/>
              <a:gd name="connsiteY60" fmla="*/ 921489 h 2353340"/>
              <a:gd name="connsiteX61" fmla="*/ 623777 w 4317702"/>
              <a:gd name="connsiteY61" fmla="*/ 850605 h 2353340"/>
              <a:gd name="connsiteX62" fmla="*/ 786809 w 4317702"/>
              <a:gd name="connsiteY62" fmla="*/ 772633 h 2353340"/>
              <a:gd name="connsiteX63" fmla="*/ 886047 w 4317702"/>
              <a:gd name="connsiteY63" fmla="*/ 737191 h 2353340"/>
              <a:gd name="connsiteX64" fmla="*/ 928577 w 4317702"/>
              <a:gd name="connsiteY64" fmla="*/ 723014 h 2353340"/>
              <a:gd name="connsiteX65" fmla="*/ 928577 w 4317702"/>
              <a:gd name="connsiteY65" fmla="*/ 708838 h 2353340"/>
              <a:gd name="connsiteX66" fmla="*/ 921489 w 4317702"/>
              <a:gd name="connsiteY66" fmla="*/ 581247 h 2353340"/>
              <a:gd name="connsiteX67" fmla="*/ 900223 w 4317702"/>
              <a:gd name="connsiteY67" fmla="*/ 510363 h 2353340"/>
              <a:gd name="connsiteX68" fmla="*/ 886047 w 4317702"/>
              <a:gd name="connsiteY68" fmla="*/ 418214 h 2353340"/>
              <a:gd name="connsiteX69" fmla="*/ 878958 w 4317702"/>
              <a:gd name="connsiteY69" fmla="*/ 340242 h 2353340"/>
              <a:gd name="connsiteX70" fmla="*/ 864782 w 4317702"/>
              <a:gd name="connsiteY70" fmla="*/ 318977 h 2353340"/>
              <a:gd name="connsiteX71" fmla="*/ 850605 w 4317702"/>
              <a:gd name="connsiteY71" fmla="*/ 283535 h 2353340"/>
              <a:gd name="connsiteX72" fmla="*/ 1049079 w 4317702"/>
              <a:gd name="connsiteY72" fmla="*/ 134679 h 2353340"/>
              <a:gd name="connsiteX73" fmla="*/ 1226289 w 4317702"/>
              <a:gd name="connsiteY73" fmla="*/ 35442 h 2353340"/>
              <a:gd name="connsiteX74" fmla="*/ 1282995 w 4317702"/>
              <a:gd name="connsiteY74" fmla="*/ 0 h 2353340"/>
              <a:gd name="connsiteX75" fmla="*/ 1339702 w 4317702"/>
              <a:gd name="connsiteY75" fmla="*/ 70884 h 2353340"/>
              <a:gd name="connsiteX76" fmla="*/ 1382233 w 4317702"/>
              <a:gd name="connsiteY76" fmla="*/ 113414 h 2353340"/>
              <a:gd name="connsiteX77" fmla="*/ 1325526 w 4317702"/>
              <a:gd name="connsiteY77" fmla="*/ 99238 h 2353340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551814 w 4317702"/>
              <a:gd name="connsiteY35" fmla="*/ 2048540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352800 w 4317702"/>
              <a:gd name="connsiteY23" fmla="*/ 1708298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657937 w 4317702"/>
              <a:gd name="connsiteY23" fmla="*/ 1475662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4001216 w 4317702"/>
              <a:gd name="connsiteY23" fmla="*/ 1622590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7 w 4317702"/>
              <a:gd name="connsiteY9" fmla="*/ 815163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4061638 w 4317702"/>
              <a:gd name="connsiteY9" fmla="*/ 1157995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921489 w 4317702"/>
              <a:gd name="connsiteY66" fmla="*/ 581247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864782 w 4317702"/>
              <a:gd name="connsiteY70" fmla="*/ 31897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731285 w 4317702"/>
              <a:gd name="connsiteY70" fmla="*/ 165927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396949 w 4317702"/>
              <a:gd name="connsiteY60" fmla="*/ 921489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452577 w 4317702"/>
              <a:gd name="connsiteY3" fmla="*/ 26227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736651 w 4317702"/>
              <a:gd name="connsiteY2" fmla="*/ 106326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  <a:gd name="connsiteX0" fmla="*/ 1325526 w 4317702"/>
              <a:gd name="connsiteY0" fmla="*/ 99238 h 2381379"/>
              <a:gd name="connsiteX1" fmla="*/ 1325526 w 4317702"/>
              <a:gd name="connsiteY1" fmla="*/ 99238 h 2381379"/>
              <a:gd name="connsiteX2" fmla="*/ 1698510 w 4317702"/>
              <a:gd name="connsiteY2" fmla="*/ 32862 h 2381379"/>
              <a:gd name="connsiteX3" fmla="*/ 2662358 w 4317702"/>
              <a:gd name="connsiteY3" fmla="*/ 139830 h 2381379"/>
              <a:gd name="connsiteX4" fmla="*/ 3182679 w 4317702"/>
              <a:gd name="connsiteY4" fmla="*/ 446568 h 2381379"/>
              <a:gd name="connsiteX5" fmla="*/ 3225209 w 4317702"/>
              <a:gd name="connsiteY5" fmla="*/ 489098 h 2381379"/>
              <a:gd name="connsiteX6" fmla="*/ 3359889 w 4317702"/>
              <a:gd name="connsiteY6" fmla="*/ 545805 h 2381379"/>
              <a:gd name="connsiteX7" fmla="*/ 3685954 w 4317702"/>
              <a:gd name="connsiteY7" fmla="*/ 708838 h 2381379"/>
              <a:gd name="connsiteX8" fmla="*/ 3820633 w 4317702"/>
              <a:gd name="connsiteY8" fmla="*/ 765545 h 2381379"/>
              <a:gd name="connsiteX9" fmla="*/ 3336937 w 4317702"/>
              <a:gd name="connsiteY9" fmla="*/ 1225336 h 2381379"/>
              <a:gd name="connsiteX10" fmla="*/ 4203405 w 4317702"/>
              <a:gd name="connsiteY10" fmla="*/ 857693 h 2381379"/>
              <a:gd name="connsiteX11" fmla="*/ 4203405 w 4317702"/>
              <a:gd name="connsiteY11" fmla="*/ 871870 h 2381379"/>
              <a:gd name="connsiteX12" fmla="*/ 4281377 w 4317702"/>
              <a:gd name="connsiteY12" fmla="*/ 1304261 h 2381379"/>
              <a:gd name="connsiteX13" fmla="*/ 4274289 w 4317702"/>
              <a:gd name="connsiteY13" fmla="*/ 1417675 h 2381379"/>
              <a:gd name="connsiteX14" fmla="*/ 4253023 w 4317702"/>
              <a:gd name="connsiteY14" fmla="*/ 1573619 h 2381379"/>
              <a:gd name="connsiteX15" fmla="*/ 4231758 w 4317702"/>
              <a:gd name="connsiteY15" fmla="*/ 1672856 h 2381379"/>
              <a:gd name="connsiteX16" fmla="*/ 4231758 w 4317702"/>
              <a:gd name="connsiteY16" fmla="*/ 1772093 h 2381379"/>
              <a:gd name="connsiteX17" fmla="*/ 4238847 w 4317702"/>
              <a:gd name="connsiteY17" fmla="*/ 1779182 h 2381379"/>
              <a:gd name="connsiteX18" fmla="*/ 3848986 w 4317702"/>
              <a:gd name="connsiteY18" fmla="*/ 1765005 h 2381379"/>
              <a:gd name="connsiteX19" fmla="*/ 3771014 w 4317702"/>
              <a:gd name="connsiteY19" fmla="*/ 1772093 h 2381379"/>
              <a:gd name="connsiteX20" fmla="*/ 3657600 w 4317702"/>
              <a:gd name="connsiteY20" fmla="*/ 1736652 h 2381379"/>
              <a:gd name="connsiteX21" fmla="*/ 3452037 w 4317702"/>
              <a:gd name="connsiteY21" fmla="*/ 1708298 h 2381379"/>
              <a:gd name="connsiteX22" fmla="*/ 3352800 w 4317702"/>
              <a:gd name="connsiteY22" fmla="*/ 1708298 h 2381379"/>
              <a:gd name="connsiteX23" fmla="*/ 3994860 w 4317702"/>
              <a:gd name="connsiteY23" fmla="*/ 2130716 h 2381379"/>
              <a:gd name="connsiteX24" fmla="*/ 3324447 w 4317702"/>
              <a:gd name="connsiteY24" fmla="*/ 1949303 h 2381379"/>
              <a:gd name="connsiteX25" fmla="*/ 3289005 w 4317702"/>
              <a:gd name="connsiteY25" fmla="*/ 2041452 h 2381379"/>
              <a:gd name="connsiteX26" fmla="*/ 3274828 w 4317702"/>
              <a:gd name="connsiteY26" fmla="*/ 2091070 h 2381379"/>
              <a:gd name="connsiteX27" fmla="*/ 3253563 w 4317702"/>
              <a:gd name="connsiteY27" fmla="*/ 2133600 h 2381379"/>
              <a:gd name="connsiteX28" fmla="*/ 3239386 w 4317702"/>
              <a:gd name="connsiteY28" fmla="*/ 2169042 h 2381379"/>
              <a:gd name="connsiteX29" fmla="*/ 3211033 w 4317702"/>
              <a:gd name="connsiteY29" fmla="*/ 2211573 h 2381379"/>
              <a:gd name="connsiteX30" fmla="*/ 3182679 w 4317702"/>
              <a:gd name="connsiteY30" fmla="*/ 2275368 h 2381379"/>
              <a:gd name="connsiteX31" fmla="*/ 3147237 w 4317702"/>
              <a:gd name="connsiteY31" fmla="*/ 2353340 h 2381379"/>
              <a:gd name="connsiteX32" fmla="*/ 3133061 w 4317702"/>
              <a:gd name="connsiteY32" fmla="*/ 2339163 h 2381379"/>
              <a:gd name="connsiteX33" fmla="*/ 2998382 w 4317702"/>
              <a:gd name="connsiteY33" fmla="*/ 2225749 h 2381379"/>
              <a:gd name="connsiteX34" fmla="*/ 2828261 w 4317702"/>
              <a:gd name="connsiteY34" fmla="*/ 2161954 h 2381379"/>
              <a:gd name="connsiteX35" fmla="*/ 2653526 w 4317702"/>
              <a:gd name="connsiteY35" fmla="*/ 2219956 h 2381379"/>
              <a:gd name="connsiteX36" fmla="*/ 2509284 w 4317702"/>
              <a:gd name="connsiteY36" fmla="*/ 2020186 h 2381379"/>
              <a:gd name="connsiteX37" fmla="*/ 2438400 w 4317702"/>
              <a:gd name="connsiteY37" fmla="*/ 1984745 h 2381379"/>
              <a:gd name="connsiteX38" fmla="*/ 2431312 w 4317702"/>
              <a:gd name="connsiteY38" fmla="*/ 1984745 h 2381379"/>
              <a:gd name="connsiteX39" fmla="*/ 2119423 w 4317702"/>
              <a:gd name="connsiteY39" fmla="*/ 2069805 h 2381379"/>
              <a:gd name="connsiteX40" fmla="*/ 2195314 w 4317702"/>
              <a:gd name="connsiteY40" fmla="*/ 2381379 h 2381379"/>
              <a:gd name="connsiteX41" fmla="*/ 1644502 w 4317702"/>
              <a:gd name="connsiteY41" fmla="*/ 2197396 h 2381379"/>
              <a:gd name="connsiteX42" fmla="*/ 1538177 w 4317702"/>
              <a:gd name="connsiteY42" fmla="*/ 2225749 h 2381379"/>
              <a:gd name="connsiteX43" fmla="*/ 1424763 w 4317702"/>
              <a:gd name="connsiteY43" fmla="*/ 2261191 h 2381379"/>
              <a:gd name="connsiteX44" fmla="*/ 1332614 w 4317702"/>
              <a:gd name="connsiteY44" fmla="*/ 2282456 h 2381379"/>
              <a:gd name="connsiteX45" fmla="*/ 1261730 w 4317702"/>
              <a:gd name="connsiteY45" fmla="*/ 2303721 h 2381379"/>
              <a:gd name="connsiteX46" fmla="*/ 1601354 w 4317702"/>
              <a:gd name="connsiteY46" fmla="*/ 2071085 h 2381379"/>
              <a:gd name="connsiteX47" fmla="*/ 1183758 w 4317702"/>
              <a:gd name="connsiteY47" fmla="*/ 1991833 h 2381379"/>
              <a:gd name="connsiteX48" fmla="*/ 1169582 w 4317702"/>
              <a:gd name="connsiteY48" fmla="*/ 1928038 h 2381379"/>
              <a:gd name="connsiteX49" fmla="*/ 1141228 w 4317702"/>
              <a:gd name="connsiteY49" fmla="*/ 1864242 h 2381379"/>
              <a:gd name="connsiteX50" fmla="*/ 1127051 w 4317702"/>
              <a:gd name="connsiteY50" fmla="*/ 1757917 h 2381379"/>
              <a:gd name="connsiteX51" fmla="*/ 1119963 w 4317702"/>
              <a:gd name="connsiteY51" fmla="*/ 1687033 h 2381379"/>
              <a:gd name="connsiteX52" fmla="*/ 1098698 w 4317702"/>
              <a:gd name="connsiteY52" fmla="*/ 1630326 h 2381379"/>
              <a:gd name="connsiteX53" fmla="*/ 1084521 w 4317702"/>
              <a:gd name="connsiteY53" fmla="*/ 1616149 h 2381379"/>
              <a:gd name="connsiteX54" fmla="*/ 786809 w 4317702"/>
              <a:gd name="connsiteY54" fmla="*/ 1460205 h 2381379"/>
              <a:gd name="connsiteX55" fmla="*/ 524540 w 4317702"/>
              <a:gd name="connsiteY55" fmla="*/ 1353879 h 2381379"/>
              <a:gd name="connsiteX56" fmla="*/ 212651 w 4317702"/>
              <a:gd name="connsiteY56" fmla="*/ 1219200 h 2381379"/>
              <a:gd name="connsiteX57" fmla="*/ 85061 w 4317702"/>
              <a:gd name="connsiteY57" fmla="*/ 1183759 h 2381379"/>
              <a:gd name="connsiteX58" fmla="*/ 21265 w 4317702"/>
              <a:gd name="connsiteY58" fmla="*/ 1162493 h 2381379"/>
              <a:gd name="connsiteX59" fmla="*/ 0 w 4317702"/>
              <a:gd name="connsiteY59" fmla="*/ 1155405 h 2381379"/>
              <a:gd name="connsiteX60" fmla="*/ 263452 w 4317702"/>
              <a:gd name="connsiteY60" fmla="*/ 756194 h 2381379"/>
              <a:gd name="connsiteX61" fmla="*/ 623777 w 4317702"/>
              <a:gd name="connsiteY61" fmla="*/ 850605 h 2381379"/>
              <a:gd name="connsiteX62" fmla="*/ 786809 w 4317702"/>
              <a:gd name="connsiteY62" fmla="*/ 772633 h 2381379"/>
              <a:gd name="connsiteX63" fmla="*/ 886047 w 4317702"/>
              <a:gd name="connsiteY63" fmla="*/ 737191 h 2381379"/>
              <a:gd name="connsiteX64" fmla="*/ 928577 w 4317702"/>
              <a:gd name="connsiteY64" fmla="*/ 723014 h 2381379"/>
              <a:gd name="connsiteX65" fmla="*/ 928577 w 4317702"/>
              <a:gd name="connsiteY65" fmla="*/ 708838 h 2381379"/>
              <a:gd name="connsiteX66" fmla="*/ 578210 w 4317702"/>
              <a:gd name="connsiteY66" fmla="*/ 544514 h 2381379"/>
              <a:gd name="connsiteX67" fmla="*/ 900223 w 4317702"/>
              <a:gd name="connsiteY67" fmla="*/ 510363 h 2381379"/>
              <a:gd name="connsiteX68" fmla="*/ 886047 w 4317702"/>
              <a:gd name="connsiteY68" fmla="*/ 418214 h 2381379"/>
              <a:gd name="connsiteX69" fmla="*/ 878958 w 4317702"/>
              <a:gd name="connsiteY69" fmla="*/ 340242 h 2381379"/>
              <a:gd name="connsiteX70" fmla="*/ 540574 w 4317702"/>
              <a:gd name="connsiteY70" fmla="*/ 367953 h 2381379"/>
              <a:gd name="connsiteX71" fmla="*/ 850605 w 4317702"/>
              <a:gd name="connsiteY71" fmla="*/ 283535 h 2381379"/>
              <a:gd name="connsiteX72" fmla="*/ 1049079 w 4317702"/>
              <a:gd name="connsiteY72" fmla="*/ 134679 h 2381379"/>
              <a:gd name="connsiteX73" fmla="*/ 1226289 w 4317702"/>
              <a:gd name="connsiteY73" fmla="*/ 35442 h 2381379"/>
              <a:gd name="connsiteX74" fmla="*/ 1282995 w 4317702"/>
              <a:gd name="connsiteY74" fmla="*/ 0 h 2381379"/>
              <a:gd name="connsiteX75" fmla="*/ 1339702 w 4317702"/>
              <a:gd name="connsiteY75" fmla="*/ 70884 h 2381379"/>
              <a:gd name="connsiteX76" fmla="*/ 1382233 w 4317702"/>
              <a:gd name="connsiteY76" fmla="*/ 113414 h 2381379"/>
              <a:gd name="connsiteX77" fmla="*/ 1325526 w 4317702"/>
              <a:gd name="connsiteY77" fmla="*/ 99238 h 2381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317702" h="2381379">
                <a:moveTo>
                  <a:pt x="1325526" y="99238"/>
                </a:moveTo>
                <a:lnTo>
                  <a:pt x="1325526" y="99238"/>
                </a:lnTo>
                <a:lnTo>
                  <a:pt x="1698510" y="32862"/>
                </a:lnTo>
                <a:cubicBezTo>
                  <a:pt x="1776893" y="40546"/>
                  <a:pt x="2635007" y="133163"/>
                  <a:pt x="2662358" y="139830"/>
                </a:cubicBezTo>
                <a:lnTo>
                  <a:pt x="3182679" y="446568"/>
                </a:lnTo>
                <a:cubicBezTo>
                  <a:pt x="3196856" y="460745"/>
                  <a:pt x="3208895" y="477445"/>
                  <a:pt x="3225209" y="489098"/>
                </a:cubicBezTo>
                <a:cubicBezTo>
                  <a:pt x="3268868" y="520283"/>
                  <a:pt x="3311501" y="522711"/>
                  <a:pt x="3359889" y="545805"/>
                </a:cubicBezTo>
                <a:cubicBezTo>
                  <a:pt x="3606080" y="663304"/>
                  <a:pt x="3521033" y="636685"/>
                  <a:pt x="3685954" y="708838"/>
                </a:cubicBezTo>
                <a:cubicBezTo>
                  <a:pt x="3730580" y="728362"/>
                  <a:pt x="3878803" y="679462"/>
                  <a:pt x="3820633" y="765545"/>
                </a:cubicBezTo>
                <a:cubicBezTo>
                  <a:pt x="3762464" y="851628"/>
                  <a:pt x="3194377" y="1203403"/>
                  <a:pt x="3336937" y="1225336"/>
                </a:cubicBezTo>
                <a:cubicBezTo>
                  <a:pt x="3454693" y="1264588"/>
                  <a:pt x="4131329" y="843279"/>
                  <a:pt x="4203405" y="857693"/>
                </a:cubicBezTo>
                <a:lnTo>
                  <a:pt x="4203405" y="871870"/>
                </a:lnTo>
                <a:cubicBezTo>
                  <a:pt x="4406817" y="894473"/>
                  <a:pt x="4275512" y="858578"/>
                  <a:pt x="4281377" y="1304261"/>
                </a:cubicBezTo>
                <a:cubicBezTo>
                  <a:pt x="4281875" y="1342136"/>
                  <a:pt x="4277087" y="1379900"/>
                  <a:pt x="4274289" y="1417675"/>
                </a:cubicBezTo>
                <a:cubicBezTo>
                  <a:pt x="4269511" y="1482178"/>
                  <a:pt x="4267108" y="1510234"/>
                  <a:pt x="4253023" y="1573619"/>
                </a:cubicBezTo>
                <a:cubicBezTo>
                  <a:pt x="4241439" y="1625750"/>
                  <a:pt x="4234305" y="1619373"/>
                  <a:pt x="4231758" y="1672856"/>
                </a:cubicBezTo>
                <a:cubicBezTo>
                  <a:pt x="4230184" y="1705898"/>
                  <a:pt x="4231758" y="1739014"/>
                  <a:pt x="4231758" y="1772093"/>
                </a:cubicBezTo>
                <a:lnTo>
                  <a:pt x="4238847" y="1779182"/>
                </a:lnTo>
                <a:cubicBezTo>
                  <a:pt x="4102862" y="1772024"/>
                  <a:pt x="3990732" y="1765005"/>
                  <a:pt x="3848986" y="1765005"/>
                </a:cubicBezTo>
                <a:cubicBezTo>
                  <a:pt x="3822888" y="1765005"/>
                  <a:pt x="3797005" y="1769730"/>
                  <a:pt x="3771014" y="1772093"/>
                </a:cubicBezTo>
                <a:cubicBezTo>
                  <a:pt x="3733209" y="1760279"/>
                  <a:pt x="3696093" y="1745984"/>
                  <a:pt x="3657600" y="1736652"/>
                </a:cubicBezTo>
                <a:cubicBezTo>
                  <a:pt x="3596743" y="1721899"/>
                  <a:pt x="3516595" y="1710781"/>
                  <a:pt x="3452037" y="1708298"/>
                </a:cubicBezTo>
                <a:cubicBezTo>
                  <a:pt x="3418982" y="1707027"/>
                  <a:pt x="3385879" y="1708298"/>
                  <a:pt x="3352800" y="1708298"/>
                </a:cubicBezTo>
                <a:lnTo>
                  <a:pt x="3994860" y="2130716"/>
                </a:lnTo>
                <a:cubicBezTo>
                  <a:pt x="3989471" y="2238511"/>
                  <a:pt x="3442089" y="1964180"/>
                  <a:pt x="3324447" y="1949303"/>
                </a:cubicBezTo>
                <a:cubicBezTo>
                  <a:pt x="3206805" y="1934426"/>
                  <a:pt x="3299877" y="2010390"/>
                  <a:pt x="3289005" y="2041452"/>
                </a:cubicBezTo>
                <a:cubicBezTo>
                  <a:pt x="3283323" y="2057687"/>
                  <a:pt x="3281003" y="2075015"/>
                  <a:pt x="3274828" y="2091070"/>
                </a:cubicBezTo>
                <a:cubicBezTo>
                  <a:pt x="3269138" y="2105863"/>
                  <a:pt x="3260122" y="2119171"/>
                  <a:pt x="3253563" y="2133600"/>
                </a:cubicBezTo>
                <a:cubicBezTo>
                  <a:pt x="3248298" y="2145184"/>
                  <a:pt x="3245479" y="2157872"/>
                  <a:pt x="3239386" y="2169042"/>
                </a:cubicBezTo>
                <a:cubicBezTo>
                  <a:pt x="3231227" y="2184000"/>
                  <a:pt x="3219051" y="2196539"/>
                  <a:pt x="3211033" y="2211573"/>
                </a:cubicBezTo>
                <a:cubicBezTo>
                  <a:pt x="3200082" y="2232106"/>
                  <a:pt x="3192431" y="2254239"/>
                  <a:pt x="3182679" y="2275368"/>
                </a:cubicBezTo>
                <a:cubicBezTo>
                  <a:pt x="3138240" y="2371650"/>
                  <a:pt x="3210494" y="2205737"/>
                  <a:pt x="3147237" y="2353340"/>
                </a:cubicBezTo>
                <a:lnTo>
                  <a:pt x="3133061" y="2339163"/>
                </a:lnTo>
                <a:cubicBezTo>
                  <a:pt x="3083647" y="2282691"/>
                  <a:pt x="3073618" y="2261277"/>
                  <a:pt x="2998382" y="2225749"/>
                </a:cubicBezTo>
                <a:cubicBezTo>
                  <a:pt x="2943618" y="2199888"/>
                  <a:pt x="2885737" y="2162920"/>
                  <a:pt x="2828261" y="2161954"/>
                </a:cubicBezTo>
                <a:cubicBezTo>
                  <a:pt x="2770785" y="2160989"/>
                  <a:pt x="2950097" y="2290568"/>
                  <a:pt x="2653526" y="2219956"/>
                </a:cubicBezTo>
                <a:cubicBezTo>
                  <a:pt x="2639349" y="2210505"/>
                  <a:pt x="2545138" y="2059388"/>
                  <a:pt x="2509284" y="2020186"/>
                </a:cubicBezTo>
                <a:cubicBezTo>
                  <a:pt x="2473430" y="1980984"/>
                  <a:pt x="2456127" y="1993608"/>
                  <a:pt x="2438400" y="1984745"/>
                </a:cubicBezTo>
                <a:lnTo>
                  <a:pt x="2431312" y="1984745"/>
                </a:lnTo>
                <a:cubicBezTo>
                  <a:pt x="2224955" y="2053529"/>
                  <a:pt x="2158756" y="2003699"/>
                  <a:pt x="2119423" y="2069805"/>
                </a:cubicBezTo>
                <a:cubicBezTo>
                  <a:pt x="2080090" y="2135911"/>
                  <a:pt x="2299383" y="2353420"/>
                  <a:pt x="2195314" y="2381379"/>
                </a:cubicBezTo>
                <a:lnTo>
                  <a:pt x="1644502" y="2197396"/>
                </a:lnTo>
                <a:cubicBezTo>
                  <a:pt x="1609030" y="2206731"/>
                  <a:pt x="1573187" y="2214808"/>
                  <a:pt x="1538177" y="2225749"/>
                </a:cubicBezTo>
                <a:cubicBezTo>
                  <a:pt x="1500372" y="2237563"/>
                  <a:pt x="1462944" y="2250658"/>
                  <a:pt x="1424763" y="2261191"/>
                </a:cubicBezTo>
                <a:cubicBezTo>
                  <a:pt x="1394374" y="2269574"/>
                  <a:pt x="1363196" y="2274810"/>
                  <a:pt x="1332614" y="2282456"/>
                </a:cubicBezTo>
                <a:cubicBezTo>
                  <a:pt x="1300162" y="2290569"/>
                  <a:pt x="1288737" y="2294719"/>
                  <a:pt x="1261730" y="2303721"/>
                </a:cubicBezTo>
                <a:cubicBezTo>
                  <a:pt x="1249916" y="2303721"/>
                  <a:pt x="1613168" y="2071085"/>
                  <a:pt x="1601354" y="2071085"/>
                </a:cubicBezTo>
                <a:cubicBezTo>
                  <a:pt x="1562767" y="1723812"/>
                  <a:pt x="1255720" y="2015674"/>
                  <a:pt x="1183758" y="1991833"/>
                </a:cubicBezTo>
                <a:cubicBezTo>
                  <a:pt x="1111796" y="1967992"/>
                  <a:pt x="1176471" y="1948704"/>
                  <a:pt x="1169582" y="1928038"/>
                </a:cubicBezTo>
                <a:cubicBezTo>
                  <a:pt x="1162223" y="1905961"/>
                  <a:pt x="1150679" y="1885507"/>
                  <a:pt x="1141228" y="1864242"/>
                </a:cubicBezTo>
                <a:cubicBezTo>
                  <a:pt x="1136502" y="1828800"/>
                  <a:pt x="1131311" y="1793418"/>
                  <a:pt x="1127051" y="1757917"/>
                </a:cubicBezTo>
                <a:cubicBezTo>
                  <a:pt x="1124222" y="1734340"/>
                  <a:pt x="1124339" y="1710372"/>
                  <a:pt x="1119963" y="1687033"/>
                </a:cubicBezTo>
                <a:cubicBezTo>
                  <a:pt x="1115210" y="1661681"/>
                  <a:pt x="1108546" y="1650024"/>
                  <a:pt x="1098698" y="1630326"/>
                </a:cubicBezTo>
                <a:lnTo>
                  <a:pt x="1084521" y="1616149"/>
                </a:lnTo>
                <a:cubicBezTo>
                  <a:pt x="953602" y="1537599"/>
                  <a:pt x="953555" y="1533157"/>
                  <a:pt x="786809" y="1460205"/>
                </a:cubicBezTo>
                <a:cubicBezTo>
                  <a:pt x="700384" y="1422394"/>
                  <a:pt x="611169" y="1391219"/>
                  <a:pt x="524540" y="1353879"/>
                </a:cubicBezTo>
                <a:cubicBezTo>
                  <a:pt x="279973" y="1248462"/>
                  <a:pt x="472546" y="1313051"/>
                  <a:pt x="212651" y="1219200"/>
                </a:cubicBezTo>
                <a:cubicBezTo>
                  <a:pt x="24675" y="1151320"/>
                  <a:pt x="183622" y="1210639"/>
                  <a:pt x="85061" y="1183759"/>
                </a:cubicBezTo>
                <a:cubicBezTo>
                  <a:pt x="85035" y="1183752"/>
                  <a:pt x="31910" y="1166042"/>
                  <a:pt x="21265" y="1162493"/>
                </a:cubicBezTo>
                <a:lnTo>
                  <a:pt x="0" y="1155405"/>
                </a:lnTo>
                <a:cubicBezTo>
                  <a:pt x="166638" y="1025799"/>
                  <a:pt x="20783" y="856728"/>
                  <a:pt x="263452" y="756194"/>
                </a:cubicBezTo>
                <a:cubicBezTo>
                  <a:pt x="336635" y="725875"/>
                  <a:pt x="536551" y="847865"/>
                  <a:pt x="623777" y="850605"/>
                </a:cubicBezTo>
                <a:cubicBezTo>
                  <a:pt x="711003" y="853345"/>
                  <a:pt x="731518" y="796543"/>
                  <a:pt x="786809" y="772633"/>
                </a:cubicBezTo>
                <a:cubicBezTo>
                  <a:pt x="819049" y="758691"/>
                  <a:pt x="853087" y="749334"/>
                  <a:pt x="886047" y="737191"/>
                </a:cubicBezTo>
                <a:cubicBezTo>
                  <a:pt x="926909" y="722137"/>
                  <a:pt x="908166" y="723014"/>
                  <a:pt x="928577" y="723014"/>
                </a:cubicBezTo>
                <a:lnTo>
                  <a:pt x="928577" y="708838"/>
                </a:lnTo>
                <a:cubicBezTo>
                  <a:pt x="926214" y="666308"/>
                  <a:pt x="584234" y="586682"/>
                  <a:pt x="578210" y="544514"/>
                </a:cubicBezTo>
                <a:cubicBezTo>
                  <a:pt x="574721" y="520094"/>
                  <a:pt x="848917" y="531413"/>
                  <a:pt x="900223" y="510363"/>
                </a:cubicBezTo>
                <a:cubicBezTo>
                  <a:pt x="951529" y="489313"/>
                  <a:pt x="889902" y="449052"/>
                  <a:pt x="886047" y="418214"/>
                </a:cubicBezTo>
                <a:cubicBezTo>
                  <a:pt x="882810" y="392318"/>
                  <a:pt x="936537" y="348619"/>
                  <a:pt x="878958" y="340242"/>
                </a:cubicBezTo>
                <a:cubicBezTo>
                  <a:pt x="821379" y="331865"/>
                  <a:pt x="519599" y="367953"/>
                  <a:pt x="540574" y="367953"/>
                </a:cubicBezTo>
                <a:lnTo>
                  <a:pt x="850605" y="283535"/>
                </a:lnTo>
                <a:cubicBezTo>
                  <a:pt x="1022615" y="180330"/>
                  <a:pt x="792523" y="323324"/>
                  <a:pt x="1049079" y="134679"/>
                </a:cubicBezTo>
                <a:cubicBezTo>
                  <a:pt x="1247787" y="-11430"/>
                  <a:pt x="1087533" y="114732"/>
                  <a:pt x="1226289" y="35442"/>
                </a:cubicBezTo>
                <a:cubicBezTo>
                  <a:pt x="1307195" y="-10790"/>
                  <a:pt x="1227805" y="18398"/>
                  <a:pt x="1282995" y="0"/>
                </a:cubicBezTo>
                <a:cubicBezTo>
                  <a:pt x="1306138" y="46286"/>
                  <a:pt x="1289701" y="20883"/>
                  <a:pt x="1339702" y="70884"/>
                </a:cubicBezTo>
                <a:lnTo>
                  <a:pt x="1382233" y="113414"/>
                </a:lnTo>
                <a:lnTo>
                  <a:pt x="1325526" y="99238"/>
                </a:lnTo>
                <a:close/>
              </a:path>
            </a:pathLst>
          </a:custGeom>
          <a:solidFill>
            <a:srgbClr val="FDFDFD"/>
          </a:solidFill>
          <a:ln w="76200">
            <a:solidFill>
              <a:srgbClr val="FDFDFD"/>
            </a:solidFill>
          </a:ln>
          <a:effectLst>
            <a:glow rad="101600">
              <a:srgbClr val="9DBED4">
                <a:alpha val="60000"/>
              </a:srgb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" name="CasetăText 12">
            <a:extLst>
              <a:ext uri="{FF2B5EF4-FFF2-40B4-BE49-F238E27FC236}">
                <a16:creationId xmlns:a16="http://schemas.microsoft.com/office/drawing/2014/main" id="{30774577-A466-D3FB-2A63-9BFE41471464}"/>
              </a:ext>
            </a:extLst>
          </p:cNvPr>
          <p:cNvSpPr txBox="1"/>
          <p:nvPr/>
        </p:nvSpPr>
        <p:spPr>
          <a:xfrm>
            <a:off x="1634280" y="275605"/>
            <a:ext cx="3429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o-RO" sz="18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Felicitări!</a:t>
            </a:r>
          </a:p>
          <a:p>
            <a:pPr algn="ctr"/>
            <a:r>
              <a:rPr lang="ro-RO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Ai finalizat cu succes jocul!</a:t>
            </a:r>
          </a:p>
          <a:p>
            <a:pPr algn="ctr"/>
            <a:endParaRPr lang="ro-RO" sz="1800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17" name="Grupare 16">
            <a:extLst>
              <a:ext uri="{FF2B5EF4-FFF2-40B4-BE49-F238E27FC236}">
                <a16:creationId xmlns:a16="http://schemas.microsoft.com/office/drawing/2014/main" id="{9756D70A-68F6-8819-8AB5-DC93065C8A0F}"/>
              </a:ext>
            </a:extLst>
          </p:cNvPr>
          <p:cNvGrpSpPr/>
          <p:nvPr/>
        </p:nvGrpSpPr>
        <p:grpSpPr>
          <a:xfrm>
            <a:off x="1403251" y="1434032"/>
            <a:ext cx="4051498" cy="2195961"/>
            <a:chOff x="1323031" y="1393440"/>
            <a:chExt cx="4051498" cy="2195961"/>
          </a:xfrm>
        </p:grpSpPr>
        <p:pic>
          <p:nvPicPr>
            <p:cNvPr id="16" name="Imagine 15" descr="O imagine care conține grafice vectoriale&#10;&#10;Descriere generată automat">
              <a:extLst>
                <a:ext uri="{FF2B5EF4-FFF2-40B4-BE49-F238E27FC236}">
                  <a16:creationId xmlns:a16="http://schemas.microsoft.com/office/drawing/2014/main" id="{F2E58C39-80F1-5448-28CE-76661B142D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077221" y="1535799"/>
              <a:ext cx="1385269" cy="1385269"/>
            </a:xfrm>
            <a:prstGeom prst="rect">
              <a:avLst/>
            </a:prstGeom>
          </p:spPr>
        </p:pic>
        <p:grpSp>
          <p:nvGrpSpPr>
            <p:cNvPr id="6" name="consoana stânga">
              <a:extLst>
                <a:ext uri="{FF2B5EF4-FFF2-40B4-BE49-F238E27FC236}">
                  <a16:creationId xmlns:a16="http://schemas.microsoft.com/office/drawing/2014/main" id="{13C7F74C-1C48-748F-D13D-8EEB3A1EC89C}"/>
                </a:ext>
              </a:extLst>
            </p:cNvPr>
            <p:cNvGrpSpPr/>
            <p:nvPr/>
          </p:nvGrpSpPr>
          <p:grpSpPr>
            <a:xfrm>
              <a:off x="1323031" y="2092992"/>
              <a:ext cx="1440000" cy="1440000"/>
              <a:chOff x="-1797373" y="450865"/>
              <a:chExt cx="1440000" cy="1440000"/>
            </a:xfrm>
          </p:grpSpPr>
          <p:pic>
            <p:nvPicPr>
              <p:cNvPr id="7" name="Imagine 6">
                <a:extLst>
                  <a:ext uri="{FF2B5EF4-FFF2-40B4-BE49-F238E27FC236}">
                    <a16:creationId xmlns:a16="http://schemas.microsoft.com/office/drawing/2014/main" id="{E61DB444-7DF6-3F12-2E6F-8E9D2A93D6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-1797373" y="450865"/>
                <a:ext cx="1440000" cy="1440000"/>
              </a:xfrm>
              <a:prstGeom prst="rect">
                <a:avLst/>
              </a:prstGeom>
            </p:spPr>
          </p:pic>
          <p:sp>
            <p:nvSpPr>
              <p:cNvPr id="8" name="CasetăText 7">
                <a:extLst>
                  <a:ext uri="{FF2B5EF4-FFF2-40B4-BE49-F238E27FC236}">
                    <a16:creationId xmlns:a16="http://schemas.microsoft.com/office/drawing/2014/main" id="{6A7B4413-9DB4-B0D5-AE03-B43BAAB560EE}"/>
                  </a:ext>
                </a:extLst>
              </p:cNvPr>
              <p:cNvSpPr txBox="1"/>
              <p:nvPr/>
            </p:nvSpPr>
            <p:spPr>
              <a:xfrm>
                <a:off x="-1245815" y="941818"/>
                <a:ext cx="3368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p:grpSp>
        <p:pic>
          <p:nvPicPr>
            <p:cNvPr id="15" name="Imagine 14" descr="O imagine care conține grafice vectoriale&#10;&#10;Descriere generată automat">
              <a:extLst>
                <a:ext uri="{FF2B5EF4-FFF2-40B4-BE49-F238E27FC236}">
                  <a16:creationId xmlns:a16="http://schemas.microsoft.com/office/drawing/2014/main" id="{D3AB2AAD-2FD4-5B99-3C20-80F31B294D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0338" y="1393440"/>
              <a:ext cx="1584037" cy="1584037"/>
            </a:xfrm>
            <a:prstGeom prst="rect">
              <a:avLst/>
            </a:prstGeom>
          </p:spPr>
        </p:pic>
        <p:grpSp>
          <p:nvGrpSpPr>
            <p:cNvPr id="2" name="vocala">
              <a:extLst>
                <a:ext uri="{FF2B5EF4-FFF2-40B4-BE49-F238E27FC236}">
                  <a16:creationId xmlns:a16="http://schemas.microsoft.com/office/drawing/2014/main" id="{EE139C2E-97B9-4822-8375-B7F338045A3E}"/>
                </a:ext>
              </a:extLst>
            </p:cNvPr>
            <p:cNvGrpSpPr/>
            <p:nvPr/>
          </p:nvGrpSpPr>
          <p:grpSpPr>
            <a:xfrm>
              <a:off x="2628780" y="2149401"/>
              <a:ext cx="1440000" cy="1440000"/>
              <a:chOff x="6931700" y="1444299"/>
              <a:chExt cx="1440000" cy="1440000"/>
            </a:xfrm>
          </p:grpSpPr>
          <p:pic>
            <p:nvPicPr>
              <p:cNvPr id="3" name="Imagine 2">
                <a:extLst>
                  <a:ext uri="{FF2B5EF4-FFF2-40B4-BE49-F238E27FC236}">
                    <a16:creationId xmlns:a16="http://schemas.microsoft.com/office/drawing/2014/main" id="{01B2B937-B9BB-939F-73DA-ADB3076568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31700" y="1444299"/>
                <a:ext cx="1440000" cy="1440000"/>
              </a:xfrm>
              <a:prstGeom prst="rect">
                <a:avLst/>
              </a:prstGeom>
            </p:spPr>
          </p:pic>
          <p:sp>
            <p:nvSpPr>
              <p:cNvPr id="4" name="CasetăText 3">
                <a:extLst>
                  <a:ext uri="{FF2B5EF4-FFF2-40B4-BE49-F238E27FC236}">
                    <a16:creationId xmlns:a16="http://schemas.microsoft.com/office/drawing/2014/main" id="{A063904A-9FF4-192D-5979-0E88311C3845}"/>
                  </a:ext>
                </a:extLst>
              </p:cNvPr>
              <p:cNvSpPr txBox="1"/>
              <p:nvPr/>
            </p:nvSpPr>
            <p:spPr>
              <a:xfrm>
                <a:off x="7483258" y="2013465"/>
                <a:ext cx="3368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p:grpSp>
        <p:grpSp>
          <p:nvGrpSpPr>
            <p:cNvPr id="9" name="consoana stânga">
              <a:extLst>
                <a:ext uri="{FF2B5EF4-FFF2-40B4-BE49-F238E27FC236}">
                  <a16:creationId xmlns:a16="http://schemas.microsoft.com/office/drawing/2014/main" id="{FF3A6781-B31A-1A24-D99D-5616F56BF36C}"/>
                </a:ext>
              </a:extLst>
            </p:cNvPr>
            <p:cNvGrpSpPr/>
            <p:nvPr/>
          </p:nvGrpSpPr>
          <p:grpSpPr>
            <a:xfrm flipH="1">
              <a:off x="3934529" y="2092992"/>
              <a:ext cx="1440000" cy="1440000"/>
              <a:chOff x="-1797373" y="450865"/>
              <a:chExt cx="1440000" cy="1440000"/>
            </a:xfrm>
          </p:grpSpPr>
          <p:pic>
            <p:nvPicPr>
              <p:cNvPr id="10" name="Imagine 9">
                <a:extLst>
                  <a:ext uri="{FF2B5EF4-FFF2-40B4-BE49-F238E27FC236}">
                    <a16:creationId xmlns:a16="http://schemas.microsoft.com/office/drawing/2014/main" id="{D87AA83E-4A1B-9199-579F-22776C4DE5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-1797373" y="450865"/>
                <a:ext cx="1440000" cy="1440000"/>
              </a:xfrm>
              <a:prstGeom prst="rect">
                <a:avLst/>
              </a:prstGeom>
            </p:spPr>
          </p:pic>
          <p:sp>
            <p:nvSpPr>
              <p:cNvPr id="11" name="CasetăText 10">
                <a:extLst>
                  <a:ext uri="{FF2B5EF4-FFF2-40B4-BE49-F238E27FC236}">
                    <a16:creationId xmlns:a16="http://schemas.microsoft.com/office/drawing/2014/main" id="{1A396ACD-791A-1A92-328E-344DC51A32ED}"/>
                  </a:ext>
                </a:extLst>
              </p:cNvPr>
              <p:cNvSpPr txBox="1"/>
              <p:nvPr/>
            </p:nvSpPr>
            <p:spPr>
              <a:xfrm>
                <a:off x="-1245815" y="941818"/>
                <a:ext cx="33688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ro-RO" sz="40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2126919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tăText 5">
            <a:extLst>
              <a:ext uri="{FF2B5EF4-FFF2-40B4-BE49-F238E27FC236}">
                <a16:creationId xmlns:a16="http://schemas.microsoft.com/office/drawing/2014/main" id="{294ABCAE-669A-4771-BDDA-41AF3ABEB455}"/>
              </a:ext>
            </a:extLst>
          </p:cNvPr>
          <p:cNvSpPr txBox="1"/>
          <p:nvPr/>
        </p:nvSpPr>
        <p:spPr>
          <a:xfrm>
            <a:off x="356088" y="374064"/>
            <a:ext cx="6501912" cy="539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454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Îți mulțumesc pentru descărcarea acestei resurse Și pentru respectarea drepturilor de autor! </a:t>
            </a:r>
          </a:p>
        </p:txBody>
      </p:sp>
      <p:sp>
        <p:nvSpPr>
          <p:cNvPr id="7" name="CasetăText 6">
            <a:extLst>
              <a:ext uri="{FF2B5EF4-FFF2-40B4-BE49-F238E27FC236}">
                <a16:creationId xmlns:a16="http://schemas.microsoft.com/office/drawing/2014/main" id="{BB2BF75E-3CAA-492D-8CD1-6D3BA1B23F95}"/>
              </a:ext>
            </a:extLst>
          </p:cNvPr>
          <p:cNvSpPr txBox="1"/>
          <p:nvPr/>
        </p:nvSpPr>
        <p:spPr>
          <a:xfrm>
            <a:off x="356088" y="2693520"/>
            <a:ext cx="6387612" cy="1658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454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©</a:t>
            </a:r>
            <a:r>
              <a:rPr lang="ro-RO" sz="1454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terapii specifice</a:t>
            </a:r>
            <a:endParaRPr lang="ro-RO" sz="1454" dirty="0">
              <a:solidFill>
                <a:schemeClr val="bg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ro-RO" sz="1454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Toate drepturile sunt rezervate.</a:t>
            </a:r>
          </a:p>
          <a:p>
            <a:endParaRPr lang="ro-RO" sz="1454" dirty="0">
              <a:solidFill>
                <a:schemeClr val="bg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ro-RO" sz="1454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Este permisă </a:t>
            </a:r>
            <a:r>
              <a:rPr lang="ro-RO" sz="1454" b="1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utilizarea acestui material în activitatea proprie</a:t>
            </a:r>
            <a:r>
              <a:rPr lang="ro-RO" sz="1454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, însă fără distribuirea pe site-uri sau rețele de socializare, pentru descărcarea gratuită sau cumpărarea de către alte persoane.</a:t>
            </a:r>
          </a:p>
        </p:txBody>
      </p:sp>
      <p:sp>
        <p:nvSpPr>
          <p:cNvPr id="8" name="CasetăText 7">
            <a:extLst>
              <a:ext uri="{FF2B5EF4-FFF2-40B4-BE49-F238E27FC236}">
                <a16:creationId xmlns:a16="http://schemas.microsoft.com/office/drawing/2014/main" id="{80517F6B-EEDB-4488-B5E2-6A538C8163BE}"/>
              </a:ext>
            </a:extLst>
          </p:cNvPr>
          <p:cNvSpPr txBox="1"/>
          <p:nvPr/>
        </p:nvSpPr>
        <p:spPr>
          <a:xfrm>
            <a:off x="356088" y="4406421"/>
            <a:ext cx="6343650" cy="539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454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În acest material sunt inserate imagini cu licență de utilizare furnizată de </a:t>
            </a:r>
            <a:r>
              <a:rPr lang="ro-RO" sz="1454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ro-RO" sz="1454" dirty="0">
                <a:solidFill>
                  <a:schemeClr val="bg1"/>
                </a:solidFill>
                <a:latin typeface="Cavolini" panose="03000502040302020204" pitchFamily="66" charset="0"/>
                <a:cs typeface="Cavolini" panose="0300050204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9759586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Temă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ă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ă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660</TotalTime>
  <Words>471</Words>
  <Application>Microsoft Office PowerPoint</Application>
  <PresentationFormat>Particularizare</PresentationFormat>
  <Paragraphs>351</Paragraphs>
  <Slides>87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5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87</vt:i4>
      </vt:variant>
    </vt:vector>
  </HeadingPairs>
  <TitlesOfParts>
    <vt:vector size="93" baseType="lpstr">
      <vt:lpstr>Arial</vt:lpstr>
      <vt:lpstr>Calibri</vt:lpstr>
      <vt:lpstr>Calibri Light</vt:lpstr>
      <vt:lpstr>Cavolini</vt:lpstr>
      <vt:lpstr>Comic Sans MS</vt:lpstr>
      <vt:lpstr>Temă Office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pps</dc:creator>
  <cp:keywords>cuvinte monosilabice</cp:keywords>
  <cp:lastModifiedBy>C T</cp:lastModifiedBy>
  <cp:revision>38</cp:revision>
  <dcterms:created xsi:type="dcterms:W3CDTF">2022-05-17T14:30:58Z</dcterms:created>
  <dcterms:modified xsi:type="dcterms:W3CDTF">2022-06-06T16:58:17Z</dcterms:modified>
</cp:coreProperties>
</file>