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62" r:id="rId2"/>
    <p:sldId id="264" r:id="rId3"/>
    <p:sldId id="266" r:id="rId4"/>
    <p:sldId id="268" r:id="rId5"/>
    <p:sldId id="269" r:id="rId6"/>
    <p:sldId id="27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0"/>
    <a:srgbClr val="FFDE30"/>
    <a:srgbClr val="008037"/>
    <a:srgbClr val="A44F30"/>
    <a:srgbClr val="E41313"/>
    <a:srgbClr val="9632A6"/>
    <a:srgbClr val="0000FF"/>
    <a:srgbClr val="FFA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7D3569-0551-4C3A-9B17-C46FF08A3C1E}">
  <a:tblStyle styleId="{467D3569-0551-4C3A-9B17-C46FF08A3C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9270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o" smtClean="0"/>
              <a:pPr/>
              <a:t>‹#›</a:t>
            </a:fld>
            <a:endParaRPr lang="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o" smtClean="0"/>
              <a:pPr/>
              <a:t>‹#›</a:t>
            </a:fld>
            <a:endParaRPr lang="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o" smtClean="0"/>
              <a:pPr/>
              <a:t>‹#›</a:t>
            </a:fld>
            <a:endParaRPr lang="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o" smtClean="0"/>
              <a:pPr/>
              <a:t>‹#›</a:t>
            </a:fld>
            <a:endParaRPr lang="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o" smtClean="0"/>
              <a:pPr/>
              <a:t>‹#›</a:t>
            </a:fld>
            <a:endParaRPr lang="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o" smtClean="0"/>
              <a:pPr/>
              <a:t>‹#›</a:t>
            </a:fld>
            <a:endParaRPr lang="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o" smtClean="0"/>
              <a:pPr/>
              <a:t>‹#›</a:t>
            </a:fld>
            <a:endParaRPr lang="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o" smtClean="0"/>
              <a:pPr/>
              <a:t>‹#›</a:t>
            </a:fld>
            <a:endParaRPr lang="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o" smtClean="0"/>
              <a:pPr/>
              <a:t>‹#›</a:t>
            </a:fld>
            <a:endParaRPr lang="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o" smtClean="0"/>
              <a:pPr/>
              <a:t>‹#›</a:t>
            </a:fld>
            <a:endParaRPr lang="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o" smtClean="0"/>
              <a:pPr/>
              <a:t>‹#›</a:t>
            </a:fld>
            <a:endParaRPr lang="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o" smtClean="0"/>
              <a:pPr/>
              <a:t>‹#›</a:t>
            </a:fld>
            <a:endParaRPr lang="ro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35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52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0175882B-0F23-4844-91C0-038258064D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39056" y="3740989"/>
            <a:ext cx="900000" cy="900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ABA8DE45-7209-4018-9272-D497F5E2C4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0800000">
            <a:off x="6953785" y="1199379"/>
            <a:ext cx="900000" cy="900000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6BC5E5EF-7D07-4F14-BDD4-F522339062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6251760" y="3883711"/>
            <a:ext cx="900000" cy="90000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64713566-56A7-46B1-9646-360AF644046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72614" flipV="1">
            <a:off x="7712348" y="1947856"/>
            <a:ext cx="900000" cy="90000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023BA9B4-61B9-4CE3-ADD0-358AAE2308C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20953497">
            <a:off x="6781300" y="2180581"/>
            <a:ext cx="693420" cy="693420"/>
          </a:xfrm>
          <a:prstGeom prst="rect">
            <a:avLst/>
          </a:prstGeom>
        </p:spPr>
      </p:pic>
      <p:pic>
        <p:nvPicPr>
          <p:cNvPr id="9" name="Imagine 8" descr="O imagine care conține text, miniatură&#10;&#10;Descriere generată automat">
            <a:extLst>
              <a:ext uri="{FF2B5EF4-FFF2-40B4-BE49-F238E27FC236}">
                <a16:creationId xmlns:a16="http://schemas.microsoft.com/office/drawing/2014/main" id="{2306C720-B4AA-435A-8CF0-E914233878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32957" flipH="1">
            <a:off x="7681814" y="400593"/>
            <a:ext cx="693420" cy="693420"/>
          </a:xfrm>
          <a:prstGeom prst="rect">
            <a:avLst/>
          </a:prstGeom>
        </p:spPr>
      </p:pic>
      <p:pic>
        <p:nvPicPr>
          <p:cNvPr id="11" name="Imagine 10" descr="O imagine care conține text, semn, miniatură&#10;&#10;Descriere generată automat">
            <a:extLst>
              <a:ext uri="{FF2B5EF4-FFF2-40B4-BE49-F238E27FC236}">
                <a16:creationId xmlns:a16="http://schemas.microsoft.com/office/drawing/2014/main" id="{0A4D8B52-42BB-4563-BC7A-684B42CD89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988106" flipV="1">
            <a:off x="5951885" y="2929333"/>
            <a:ext cx="694800" cy="6948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9F059DDD-41AF-45CB-84A7-991CFAD7EE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8154" y="3996096"/>
            <a:ext cx="694800" cy="694800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65BF5D4E-C8DB-40D9-B126-E41AB8433E0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951885" y="261370"/>
            <a:ext cx="694800" cy="694800"/>
          </a:xfrm>
          <a:prstGeom prst="rect">
            <a:avLst/>
          </a:prstGeom>
        </p:spPr>
      </p:pic>
      <p:pic>
        <p:nvPicPr>
          <p:cNvPr id="16" name="Imagine 15" descr="O imagine care conține săgeată&#10;&#10;Descriere generată automat">
            <a:extLst>
              <a:ext uri="{FF2B5EF4-FFF2-40B4-BE49-F238E27FC236}">
                <a16:creationId xmlns:a16="http://schemas.microsoft.com/office/drawing/2014/main" id="{B47F6A61-9590-4DCD-853D-6B6DFC9685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7847236" y="2894765"/>
            <a:ext cx="694800" cy="694800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1014868B-CCA8-4C0B-B6F9-C96367DD51B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 rot="16200000" flipH="1">
            <a:off x="8044256" y="1192825"/>
            <a:ext cx="694800" cy="694800"/>
          </a:xfrm>
          <a:prstGeom prst="rect">
            <a:avLst/>
          </a:prstGeom>
        </p:spPr>
      </p:pic>
      <p:pic>
        <p:nvPicPr>
          <p:cNvPr id="18" name="Imagine 17">
            <a:extLst>
              <a:ext uri="{FF2B5EF4-FFF2-40B4-BE49-F238E27FC236}">
                <a16:creationId xmlns:a16="http://schemas.microsoft.com/office/drawing/2014/main" id="{16973F6B-B8B7-4213-9A99-BC924B8E826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 flipH="1">
            <a:off x="5782234" y="3996096"/>
            <a:ext cx="694800" cy="694800"/>
          </a:xfrm>
          <a:prstGeom prst="rect">
            <a:avLst/>
          </a:prstGeom>
        </p:spPr>
      </p:pic>
      <p:pic>
        <p:nvPicPr>
          <p:cNvPr id="20" name="Imagine 19">
            <a:extLst>
              <a:ext uri="{FF2B5EF4-FFF2-40B4-BE49-F238E27FC236}">
                <a16:creationId xmlns:a16="http://schemas.microsoft.com/office/drawing/2014/main" id="{23E26209-D0A3-41C4-865F-636A0D24FB4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003284" y="2959915"/>
            <a:ext cx="694800" cy="694800"/>
          </a:xfrm>
          <a:prstGeom prst="rect">
            <a:avLst/>
          </a:prstGeom>
        </p:spPr>
      </p:pic>
      <p:pic>
        <p:nvPicPr>
          <p:cNvPr id="21" name="Imagine 20">
            <a:extLst>
              <a:ext uri="{FF2B5EF4-FFF2-40B4-BE49-F238E27FC236}">
                <a16:creationId xmlns:a16="http://schemas.microsoft.com/office/drawing/2014/main" id="{358980CC-819E-4FFB-9C9A-E2DEC281025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 flipH="1">
            <a:off x="6804360" y="359789"/>
            <a:ext cx="694800" cy="694800"/>
          </a:xfrm>
          <a:prstGeom prst="rect">
            <a:avLst/>
          </a:prstGeom>
        </p:spPr>
      </p:pic>
      <p:pic>
        <p:nvPicPr>
          <p:cNvPr id="22" name="Imagine 21">
            <a:extLst>
              <a:ext uri="{FF2B5EF4-FFF2-40B4-BE49-F238E27FC236}">
                <a16:creationId xmlns:a16="http://schemas.microsoft.com/office/drawing/2014/main" id="{2EDA4C7C-937E-44B8-928D-AEC20905A6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9911619">
            <a:off x="5905014" y="2010405"/>
            <a:ext cx="694800" cy="694800"/>
          </a:xfrm>
          <a:prstGeom prst="rect">
            <a:avLst/>
          </a:prstGeom>
        </p:spPr>
      </p:pic>
      <p:pic>
        <p:nvPicPr>
          <p:cNvPr id="23" name="Imagine 22">
            <a:extLst>
              <a:ext uri="{FF2B5EF4-FFF2-40B4-BE49-F238E27FC236}">
                <a16:creationId xmlns:a16="http://schemas.microsoft.com/office/drawing/2014/main" id="{0245C318-34AF-4611-8D22-1A5F28BEF74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 flipH="1">
            <a:off x="6129634" y="1171968"/>
            <a:ext cx="6948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1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5E0EEFBB-C576-41AA-AC85-1EF9F08B3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0937" flipV="1">
            <a:off x="8143028" y="259028"/>
            <a:ext cx="694800" cy="69480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C3F8CFC0-6848-4635-8DB7-BB1F415D2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2330">
            <a:off x="5804040" y="3902850"/>
            <a:ext cx="694800" cy="69480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D85CB23C-CF63-4638-92D2-A59C149BE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04401">
            <a:off x="7944241" y="4068296"/>
            <a:ext cx="694800" cy="694800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D6DD0F28-5B29-41F4-84B9-0C07EAA9E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56633">
            <a:off x="6218340" y="1337730"/>
            <a:ext cx="694800" cy="694800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C48DFE0E-BFC8-4016-A985-23A64E64A9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7981" y="307199"/>
            <a:ext cx="694800" cy="6948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58EFEA5C-9C41-47D3-8CDB-89149A8D71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422138" y="3154223"/>
            <a:ext cx="694800" cy="694800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ECBD3E52-8517-4262-BFE2-0D3226D39F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6003" y="2239279"/>
            <a:ext cx="694800" cy="694800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459536A8-6251-41E8-BECE-482C42EF01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3370" y="322439"/>
            <a:ext cx="694800" cy="694800"/>
          </a:xfrm>
          <a:prstGeom prst="rect">
            <a:avLst/>
          </a:prstGeom>
        </p:spPr>
      </p:pic>
      <p:pic>
        <p:nvPicPr>
          <p:cNvPr id="19" name="Imagine 18">
            <a:extLst>
              <a:ext uri="{FF2B5EF4-FFF2-40B4-BE49-F238E27FC236}">
                <a16:creationId xmlns:a16="http://schemas.microsoft.com/office/drawing/2014/main" id="{65AFFDC2-D95C-4948-9FE5-6FFE44826D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08544">
            <a:off x="6254864" y="3066482"/>
            <a:ext cx="694800" cy="694800"/>
          </a:xfrm>
          <a:prstGeom prst="rect">
            <a:avLst/>
          </a:prstGeom>
        </p:spPr>
      </p:pic>
      <p:pic>
        <p:nvPicPr>
          <p:cNvPr id="21" name="Imagine 20">
            <a:extLst>
              <a:ext uri="{FF2B5EF4-FFF2-40B4-BE49-F238E27FC236}">
                <a16:creationId xmlns:a16="http://schemas.microsoft.com/office/drawing/2014/main" id="{1640A310-9CD1-4F81-9D11-87768C3B2D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3258" y="2129889"/>
            <a:ext cx="694800" cy="694800"/>
          </a:xfrm>
          <a:prstGeom prst="rect">
            <a:avLst/>
          </a:prstGeom>
        </p:spPr>
      </p:pic>
      <p:pic>
        <p:nvPicPr>
          <p:cNvPr id="23" name="Imagine 22">
            <a:extLst>
              <a:ext uri="{FF2B5EF4-FFF2-40B4-BE49-F238E27FC236}">
                <a16:creationId xmlns:a16="http://schemas.microsoft.com/office/drawing/2014/main" id="{270BF330-0F64-43F7-9A75-1401CB607C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814377">
            <a:off x="7944241" y="1226164"/>
            <a:ext cx="694800" cy="694800"/>
          </a:xfrm>
          <a:prstGeom prst="rect">
            <a:avLst/>
          </a:prstGeom>
        </p:spPr>
      </p:pic>
      <p:pic>
        <p:nvPicPr>
          <p:cNvPr id="25" name="Imagine 24" descr="O imagine care conține text, miniatură, semn&#10;&#10;Descriere generată automat">
            <a:extLst>
              <a:ext uri="{FF2B5EF4-FFF2-40B4-BE49-F238E27FC236}">
                <a16:creationId xmlns:a16="http://schemas.microsoft.com/office/drawing/2014/main" id="{54690519-5862-4188-9849-4576DC206B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41998" y="3958413"/>
            <a:ext cx="694800" cy="694800"/>
          </a:xfrm>
          <a:prstGeom prst="rect">
            <a:avLst/>
          </a:prstGeom>
        </p:spPr>
      </p:pic>
      <p:pic>
        <p:nvPicPr>
          <p:cNvPr id="27" name="Imagine 26">
            <a:extLst>
              <a:ext uri="{FF2B5EF4-FFF2-40B4-BE49-F238E27FC236}">
                <a16:creationId xmlns:a16="http://schemas.microsoft.com/office/drawing/2014/main" id="{282C8EC9-8E91-4A2F-8265-D938345F5D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930388" flipH="1">
            <a:off x="5701546" y="1808044"/>
            <a:ext cx="694800" cy="694800"/>
          </a:xfrm>
          <a:prstGeom prst="rect">
            <a:avLst/>
          </a:prstGeom>
        </p:spPr>
      </p:pic>
      <p:pic>
        <p:nvPicPr>
          <p:cNvPr id="29" name="Imagine 28">
            <a:extLst>
              <a:ext uri="{FF2B5EF4-FFF2-40B4-BE49-F238E27FC236}">
                <a16:creationId xmlns:a16="http://schemas.microsoft.com/office/drawing/2014/main" id="{0535FB66-22F5-45C9-82C5-5A54077DBD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74738" y="1291278"/>
            <a:ext cx="694800" cy="694800"/>
          </a:xfrm>
          <a:prstGeom prst="rect">
            <a:avLst/>
          </a:prstGeom>
        </p:spPr>
      </p:pic>
      <p:pic>
        <p:nvPicPr>
          <p:cNvPr id="31" name="Imagine 30">
            <a:extLst>
              <a:ext uri="{FF2B5EF4-FFF2-40B4-BE49-F238E27FC236}">
                <a16:creationId xmlns:a16="http://schemas.microsoft.com/office/drawing/2014/main" id="{FDE5723C-42AE-4D02-AD77-C3C54051FC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6200000">
            <a:off x="6658570" y="410755"/>
            <a:ext cx="694800" cy="694800"/>
          </a:xfrm>
          <a:prstGeom prst="rect">
            <a:avLst/>
          </a:prstGeom>
        </p:spPr>
      </p:pic>
      <p:pic>
        <p:nvPicPr>
          <p:cNvPr id="33" name="Imagine 32">
            <a:extLst>
              <a:ext uri="{FF2B5EF4-FFF2-40B4-BE49-F238E27FC236}">
                <a16:creationId xmlns:a16="http://schemas.microsoft.com/office/drawing/2014/main" id="{65D1E2EB-2FD2-4436-94EF-F0C764216F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692605">
            <a:off x="8192065" y="2764645"/>
            <a:ext cx="6948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3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72CE61C3-BC63-43FD-803A-B5577E165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930" y="4185087"/>
            <a:ext cx="694800" cy="69480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2CF66352-46C3-4ABF-834A-6581CCD6A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54857">
            <a:off x="5867543" y="1248685"/>
            <a:ext cx="694800" cy="69480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6956A4A6-C9E5-4F91-8B2C-05C94E3E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94922">
            <a:off x="6422607" y="2979262"/>
            <a:ext cx="694800" cy="694800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784C39B0-4394-4CDF-83CC-6BC79105F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16735">
            <a:off x="7799515" y="363398"/>
            <a:ext cx="694800" cy="694800"/>
          </a:xfrm>
          <a:prstGeom prst="rect">
            <a:avLst/>
          </a:prstGeom>
        </p:spPr>
      </p:pic>
      <p:pic>
        <p:nvPicPr>
          <p:cNvPr id="11" name="Imagine 10" descr="O imagine care conține text&#10;&#10;Descriere generată automat">
            <a:extLst>
              <a:ext uri="{FF2B5EF4-FFF2-40B4-BE49-F238E27FC236}">
                <a16:creationId xmlns:a16="http://schemas.microsoft.com/office/drawing/2014/main" id="{0B90471E-87F7-4C4D-ACC5-5769A5ACBB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928360" y="385278"/>
            <a:ext cx="694800" cy="6948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53404D07-F7B1-4AF7-81C6-288075744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117407" y="3203738"/>
            <a:ext cx="694800" cy="694800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A906D92E-4F24-4909-BC76-197948D3F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078" y="1013706"/>
            <a:ext cx="694800" cy="694800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BB6A10E1-764E-4650-B5AF-F54A15BF86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781798" y="3609207"/>
            <a:ext cx="694800" cy="694800"/>
          </a:xfrm>
          <a:prstGeom prst="rect">
            <a:avLst/>
          </a:prstGeom>
        </p:spPr>
      </p:pic>
      <p:pic>
        <p:nvPicPr>
          <p:cNvPr id="27" name="Imagine 26">
            <a:extLst>
              <a:ext uri="{FF2B5EF4-FFF2-40B4-BE49-F238E27FC236}">
                <a16:creationId xmlns:a16="http://schemas.microsoft.com/office/drawing/2014/main" id="{D1978380-D0FC-4E17-A2B6-B21D5A78AB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8015" y="1331882"/>
            <a:ext cx="694800" cy="694800"/>
          </a:xfrm>
          <a:prstGeom prst="rect">
            <a:avLst/>
          </a:prstGeom>
        </p:spPr>
      </p:pic>
      <p:pic>
        <p:nvPicPr>
          <p:cNvPr id="29" name="Imagine 28">
            <a:extLst>
              <a:ext uri="{FF2B5EF4-FFF2-40B4-BE49-F238E27FC236}">
                <a16:creationId xmlns:a16="http://schemas.microsoft.com/office/drawing/2014/main" id="{60F5A440-E4BE-4743-B6EB-41CCB2A1CC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1885" y="2335037"/>
            <a:ext cx="694800" cy="694800"/>
          </a:xfrm>
          <a:prstGeom prst="rect">
            <a:avLst/>
          </a:prstGeom>
        </p:spPr>
      </p:pic>
      <p:pic>
        <p:nvPicPr>
          <p:cNvPr id="31" name="Imagine 30">
            <a:extLst>
              <a:ext uri="{FF2B5EF4-FFF2-40B4-BE49-F238E27FC236}">
                <a16:creationId xmlns:a16="http://schemas.microsoft.com/office/drawing/2014/main" id="{ECD993DB-70A1-4AF8-8EF3-36E750FEF6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3160" y="4048844"/>
            <a:ext cx="694800" cy="694800"/>
          </a:xfrm>
          <a:prstGeom prst="rect">
            <a:avLst/>
          </a:prstGeom>
        </p:spPr>
      </p:pic>
      <p:pic>
        <p:nvPicPr>
          <p:cNvPr id="33" name="Imagine 32">
            <a:extLst>
              <a:ext uri="{FF2B5EF4-FFF2-40B4-BE49-F238E27FC236}">
                <a16:creationId xmlns:a16="http://schemas.microsoft.com/office/drawing/2014/main" id="{C8D29867-3D37-4253-A5A2-CC28E77C97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99089" y="3203738"/>
            <a:ext cx="694800" cy="694800"/>
          </a:xfrm>
          <a:prstGeom prst="rect">
            <a:avLst/>
          </a:prstGeom>
        </p:spPr>
      </p:pic>
      <p:pic>
        <p:nvPicPr>
          <p:cNvPr id="35" name="Imagine 34">
            <a:extLst>
              <a:ext uri="{FF2B5EF4-FFF2-40B4-BE49-F238E27FC236}">
                <a16:creationId xmlns:a16="http://schemas.microsoft.com/office/drawing/2014/main" id="{AF3EFF12-54AC-429D-996D-7C1F33B1E6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2607" y="1975441"/>
            <a:ext cx="694800" cy="694800"/>
          </a:xfrm>
          <a:prstGeom prst="rect">
            <a:avLst/>
          </a:prstGeom>
        </p:spPr>
      </p:pic>
      <p:pic>
        <p:nvPicPr>
          <p:cNvPr id="37" name="Imagine 36">
            <a:extLst>
              <a:ext uri="{FF2B5EF4-FFF2-40B4-BE49-F238E27FC236}">
                <a16:creationId xmlns:a16="http://schemas.microsoft.com/office/drawing/2014/main" id="{210E2C96-9790-4822-9900-528DB09BF1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0007" y="296637"/>
            <a:ext cx="694800" cy="694800"/>
          </a:xfrm>
          <a:prstGeom prst="rect">
            <a:avLst/>
          </a:prstGeom>
        </p:spPr>
      </p:pic>
      <p:pic>
        <p:nvPicPr>
          <p:cNvPr id="39" name="Imagine 38">
            <a:extLst>
              <a:ext uri="{FF2B5EF4-FFF2-40B4-BE49-F238E27FC236}">
                <a16:creationId xmlns:a16="http://schemas.microsoft.com/office/drawing/2014/main" id="{CB7D7C63-AA35-4C34-92CC-CAB5A7949C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78015" y="2430755"/>
            <a:ext cx="694800" cy="694800"/>
          </a:xfrm>
          <a:prstGeom prst="rect">
            <a:avLst/>
          </a:prstGeom>
        </p:spPr>
      </p:pic>
      <p:pic>
        <p:nvPicPr>
          <p:cNvPr id="41" name="Imagine 40">
            <a:extLst>
              <a:ext uri="{FF2B5EF4-FFF2-40B4-BE49-F238E27FC236}">
                <a16:creationId xmlns:a16="http://schemas.microsoft.com/office/drawing/2014/main" id="{55AE3F52-F14B-485F-A843-1D829F1A39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11768" y="2439674"/>
            <a:ext cx="6948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7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6D9063DB-A992-434E-A0B4-D94440176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39410">
            <a:off x="6019800" y="1878381"/>
            <a:ext cx="694800" cy="69480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1F54E0AA-CF22-42C3-8634-0A53D5624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2363">
            <a:off x="7745134" y="2027722"/>
            <a:ext cx="694800" cy="69480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F9C1BF7D-8DDA-46F4-B2AE-3468D9484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727" y="480750"/>
            <a:ext cx="694800" cy="694800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2EC92A8D-B059-4943-876A-31F1763CB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40353">
            <a:off x="5951286" y="4003394"/>
            <a:ext cx="694800" cy="694800"/>
          </a:xfrm>
          <a:prstGeom prst="rect">
            <a:avLst/>
          </a:prstGeom>
        </p:spPr>
      </p:pic>
      <p:pic>
        <p:nvPicPr>
          <p:cNvPr id="11" name="Imagine 10" descr="O imagine care conține text&#10;&#10;Descriere generată automat">
            <a:extLst>
              <a:ext uri="{FF2B5EF4-FFF2-40B4-BE49-F238E27FC236}">
                <a16:creationId xmlns:a16="http://schemas.microsoft.com/office/drawing/2014/main" id="{0139E685-BEAE-42D4-BFD1-E7D2951B91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952032" y="448580"/>
            <a:ext cx="694800" cy="6948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E46532DB-0CF2-4041-B304-580484778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143" y="2112244"/>
            <a:ext cx="694800" cy="694800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5421071B-DD42-4A87-98A6-DC4810D6FF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790268" y="2823350"/>
            <a:ext cx="694800" cy="694800"/>
          </a:xfrm>
          <a:prstGeom prst="rect">
            <a:avLst/>
          </a:prstGeom>
        </p:spPr>
      </p:pic>
      <p:pic>
        <p:nvPicPr>
          <p:cNvPr id="17" name="Imagine 16" descr="O imagine care conține text&#10;&#10;Descriere generată automat">
            <a:extLst>
              <a:ext uri="{FF2B5EF4-FFF2-40B4-BE49-F238E27FC236}">
                <a16:creationId xmlns:a16="http://schemas.microsoft.com/office/drawing/2014/main" id="{A9541419-B31E-4D1A-AA98-FADCEE9AED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6998" y="369990"/>
            <a:ext cx="694800" cy="694800"/>
          </a:xfrm>
          <a:prstGeom prst="rect">
            <a:avLst/>
          </a:prstGeom>
        </p:spPr>
      </p:pic>
      <p:pic>
        <p:nvPicPr>
          <p:cNvPr id="19" name="Imagine 18" descr="O imagine care conține text, ceas&#10;&#10;Descriere generată automat">
            <a:extLst>
              <a:ext uri="{FF2B5EF4-FFF2-40B4-BE49-F238E27FC236}">
                <a16:creationId xmlns:a16="http://schemas.microsoft.com/office/drawing/2014/main" id="{8218BEE2-41E5-44FF-B584-AED0627AB3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6438" y="2844200"/>
            <a:ext cx="694800" cy="694800"/>
          </a:xfrm>
          <a:prstGeom prst="rect">
            <a:avLst/>
          </a:prstGeom>
        </p:spPr>
      </p:pic>
      <p:pic>
        <p:nvPicPr>
          <p:cNvPr id="21" name="Imagine 20">
            <a:extLst>
              <a:ext uri="{FF2B5EF4-FFF2-40B4-BE49-F238E27FC236}">
                <a16:creationId xmlns:a16="http://schemas.microsoft.com/office/drawing/2014/main" id="{C3E50F3D-D809-4579-BE15-828F76BA46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4781" y="3383910"/>
            <a:ext cx="694800" cy="694800"/>
          </a:xfrm>
          <a:prstGeom prst="rect">
            <a:avLst/>
          </a:prstGeom>
        </p:spPr>
      </p:pic>
      <p:pic>
        <p:nvPicPr>
          <p:cNvPr id="23" name="Imagine 22">
            <a:extLst>
              <a:ext uri="{FF2B5EF4-FFF2-40B4-BE49-F238E27FC236}">
                <a16:creationId xmlns:a16="http://schemas.microsoft.com/office/drawing/2014/main" id="{7EEBDA92-D7AE-46A9-9BAA-0A18705C2D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6998" y="1170343"/>
            <a:ext cx="694800" cy="694800"/>
          </a:xfrm>
          <a:prstGeom prst="rect">
            <a:avLst/>
          </a:prstGeom>
        </p:spPr>
      </p:pic>
      <p:pic>
        <p:nvPicPr>
          <p:cNvPr id="25" name="Imagine 24">
            <a:extLst>
              <a:ext uri="{FF2B5EF4-FFF2-40B4-BE49-F238E27FC236}">
                <a16:creationId xmlns:a16="http://schemas.microsoft.com/office/drawing/2014/main" id="{718FA826-4DFB-4D04-8460-FB4D30EAC1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6438" y="4078710"/>
            <a:ext cx="694800" cy="694800"/>
          </a:xfrm>
          <a:prstGeom prst="rect">
            <a:avLst/>
          </a:prstGeom>
        </p:spPr>
      </p:pic>
      <p:pic>
        <p:nvPicPr>
          <p:cNvPr id="27" name="Imagine 26">
            <a:extLst>
              <a:ext uri="{FF2B5EF4-FFF2-40B4-BE49-F238E27FC236}">
                <a16:creationId xmlns:a16="http://schemas.microsoft.com/office/drawing/2014/main" id="{98D4B0ED-57E9-4C4D-BD0E-886DC3B3D5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22283" y="1428538"/>
            <a:ext cx="694800" cy="694800"/>
          </a:xfrm>
          <a:prstGeom prst="rect">
            <a:avLst/>
          </a:prstGeom>
        </p:spPr>
      </p:pic>
      <p:pic>
        <p:nvPicPr>
          <p:cNvPr id="29" name="Imagine 28">
            <a:extLst>
              <a:ext uri="{FF2B5EF4-FFF2-40B4-BE49-F238E27FC236}">
                <a16:creationId xmlns:a16="http://schemas.microsoft.com/office/drawing/2014/main" id="{94A7F9E6-A42A-46E9-B4DE-75077FABDD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0415" y="4265220"/>
            <a:ext cx="694800" cy="694800"/>
          </a:xfrm>
          <a:prstGeom prst="rect">
            <a:avLst/>
          </a:prstGeom>
        </p:spPr>
      </p:pic>
      <p:pic>
        <p:nvPicPr>
          <p:cNvPr id="31" name="Imagine 30">
            <a:extLst>
              <a:ext uri="{FF2B5EF4-FFF2-40B4-BE49-F238E27FC236}">
                <a16:creationId xmlns:a16="http://schemas.microsoft.com/office/drawing/2014/main" id="{767AF10C-14BE-462D-B2DC-1E6F5409C0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52032" y="1321804"/>
            <a:ext cx="694800" cy="694800"/>
          </a:xfrm>
          <a:prstGeom prst="rect">
            <a:avLst/>
          </a:prstGeom>
        </p:spPr>
      </p:pic>
      <p:pic>
        <p:nvPicPr>
          <p:cNvPr id="33" name="Imagine 32">
            <a:extLst>
              <a:ext uri="{FF2B5EF4-FFF2-40B4-BE49-F238E27FC236}">
                <a16:creationId xmlns:a16="http://schemas.microsoft.com/office/drawing/2014/main" id="{550EF414-0014-427E-A661-AE1827089BB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67118" y="2708206"/>
            <a:ext cx="6948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0B4C51BA-C26F-46E1-8402-55D48931D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06937">
            <a:off x="5905500" y="2861310"/>
            <a:ext cx="694800" cy="69480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1B99ED0D-D2D9-484F-A82F-DF42F18B5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1631" flipV="1">
            <a:off x="7045147" y="1651414"/>
            <a:ext cx="694800" cy="69480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D5F68A3D-6A98-436D-A969-4DF9C9439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97618">
            <a:off x="6045480" y="372390"/>
            <a:ext cx="694800" cy="694800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182791F6-9171-4E61-AF25-93BC922C8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740" y="3928530"/>
            <a:ext cx="694800" cy="694800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78F1A5AD-9A4A-4C1C-87C8-DA4482BB0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58773">
            <a:off x="6967599" y="678386"/>
            <a:ext cx="694800" cy="6948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ED5A9B4B-BB45-44BC-A363-E8CEEFAA29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593410">
            <a:off x="7894740" y="237630"/>
            <a:ext cx="694800" cy="694800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872908E8-9762-4D5C-9F33-A15BD50CAC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7748" y="2416462"/>
            <a:ext cx="694800" cy="694800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12BCC5BF-AD57-480E-A192-24F8568C87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44129">
            <a:off x="6879600" y="4225380"/>
            <a:ext cx="694800" cy="694800"/>
          </a:xfrm>
          <a:prstGeom prst="rect">
            <a:avLst/>
          </a:prstGeom>
        </p:spPr>
      </p:pic>
      <p:pic>
        <p:nvPicPr>
          <p:cNvPr id="19" name="Imagine 18">
            <a:extLst>
              <a:ext uri="{FF2B5EF4-FFF2-40B4-BE49-F238E27FC236}">
                <a16:creationId xmlns:a16="http://schemas.microsoft.com/office/drawing/2014/main" id="{9253CB87-C5D2-4637-BFF7-234606D8AC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7094" y="1159852"/>
            <a:ext cx="694800" cy="694800"/>
          </a:xfrm>
          <a:prstGeom prst="rect">
            <a:avLst/>
          </a:prstGeom>
        </p:spPr>
      </p:pic>
      <p:pic>
        <p:nvPicPr>
          <p:cNvPr id="21" name="Imagine 20">
            <a:extLst>
              <a:ext uri="{FF2B5EF4-FFF2-40B4-BE49-F238E27FC236}">
                <a16:creationId xmlns:a16="http://schemas.microsoft.com/office/drawing/2014/main" id="{8F684A8C-35FE-492D-9952-6041602385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2548" y="3083495"/>
            <a:ext cx="694800" cy="694800"/>
          </a:xfrm>
          <a:prstGeom prst="rect">
            <a:avLst/>
          </a:prstGeom>
        </p:spPr>
      </p:pic>
      <p:pic>
        <p:nvPicPr>
          <p:cNvPr id="23" name="Imagine 22">
            <a:extLst>
              <a:ext uri="{FF2B5EF4-FFF2-40B4-BE49-F238E27FC236}">
                <a16:creationId xmlns:a16="http://schemas.microsoft.com/office/drawing/2014/main" id="{23AD2868-C6C8-4CC1-ADFB-47BC6A7644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97580" y="3877980"/>
            <a:ext cx="694800" cy="694800"/>
          </a:xfrm>
          <a:prstGeom prst="rect">
            <a:avLst/>
          </a:prstGeom>
        </p:spPr>
      </p:pic>
      <p:pic>
        <p:nvPicPr>
          <p:cNvPr id="25" name="Imagine 24">
            <a:extLst>
              <a:ext uri="{FF2B5EF4-FFF2-40B4-BE49-F238E27FC236}">
                <a16:creationId xmlns:a16="http://schemas.microsoft.com/office/drawing/2014/main" id="{DD1FD1F0-09FE-44D0-970F-74C5A4239A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97580" y="1968552"/>
            <a:ext cx="694800" cy="694800"/>
          </a:xfrm>
          <a:prstGeom prst="rect">
            <a:avLst/>
          </a:prstGeom>
        </p:spPr>
      </p:pic>
      <p:pic>
        <p:nvPicPr>
          <p:cNvPr id="27" name="Imagine 26">
            <a:extLst>
              <a:ext uri="{FF2B5EF4-FFF2-40B4-BE49-F238E27FC236}">
                <a16:creationId xmlns:a16="http://schemas.microsoft.com/office/drawing/2014/main" id="{4B9DA591-B437-4B6B-8CEF-6672103368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36900" y="2334775"/>
            <a:ext cx="694800" cy="694800"/>
          </a:xfrm>
          <a:prstGeom prst="rect">
            <a:avLst/>
          </a:prstGeom>
        </p:spPr>
      </p:pic>
      <p:pic>
        <p:nvPicPr>
          <p:cNvPr id="29" name="Imagine 28">
            <a:extLst>
              <a:ext uri="{FF2B5EF4-FFF2-40B4-BE49-F238E27FC236}">
                <a16:creationId xmlns:a16="http://schemas.microsoft.com/office/drawing/2014/main" id="{A4A0BBF3-BA1D-4F5D-BA6D-211FF1DCDD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52540" y="3364368"/>
            <a:ext cx="694800" cy="694800"/>
          </a:xfrm>
          <a:prstGeom prst="rect">
            <a:avLst/>
          </a:prstGeom>
        </p:spPr>
      </p:pic>
      <p:pic>
        <p:nvPicPr>
          <p:cNvPr id="31" name="Imagine 30">
            <a:extLst>
              <a:ext uri="{FF2B5EF4-FFF2-40B4-BE49-F238E27FC236}">
                <a16:creationId xmlns:a16="http://schemas.microsoft.com/office/drawing/2014/main" id="{129A6C18-7725-4D95-9402-3E93A9B49A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39659" y="1269642"/>
            <a:ext cx="694800" cy="694800"/>
          </a:xfrm>
          <a:prstGeom prst="rect">
            <a:avLst/>
          </a:prstGeom>
        </p:spPr>
      </p:pic>
      <p:pic>
        <p:nvPicPr>
          <p:cNvPr id="33" name="Imagine 32">
            <a:extLst>
              <a:ext uri="{FF2B5EF4-FFF2-40B4-BE49-F238E27FC236}">
                <a16:creationId xmlns:a16="http://schemas.microsoft.com/office/drawing/2014/main" id="{C5C4F574-0218-4370-9937-E668FAFC65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84300" y="3083495"/>
            <a:ext cx="6948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5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0AC54F46-8797-4FB5-A3C4-59B630EB1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260" y="4107964"/>
            <a:ext cx="694800" cy="69480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847D2B16-95DE-4A18-A810-E3D085C55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69468">
            <a:off x="5959259" y="380009"/>
            <a:ext cx="694800" cy="69480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F3539446-869B-46D3-871E-25DE46A33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60" y="380010"/>
            <a:ext cx="694800" cy="694800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18C39D38-5E28-4052-8752-635696AFC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13265">
            <a:off x="5896942" y="2450749"/>
            <a:ext cx="694800" cy="694800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53336FC5-4169-47F9-A741-AC9E4E172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6408">
            <a:off x="7389306" y="3376468"/>
            <a:ext cx="694800" cy="6948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C866D643-4590-4038-967A-371DB4C98F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4588" y="2614165"/>
            <a:ext cx="694800" cy="694800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3644F161-4A3B-4131-AE44-759E755CD8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525153">
            <a:off x="6057018" y="1181231"/>
            <a:ext cx="694800" cy="694800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EAAFBC12-36A0-4D39-84BA-4F2EF5EA2D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1860" y="1136160"/>
            <a:ext cx="694800" cy="694800"/>
          </a:xfrm>
          <a:prstGeom prst="rect">
            <a:avLst/>
          </a:prstGeom>
        </p:spPr>
      </p:pic>
      <p:pic>
        <p:nvPicPr>
          <p:cNvPr id="19" name="Imagine 18">
            <a:extLst>
              <a:ext uri="{FF2B5EF4-FFF2-40B4-BE49-F238E27FC236}">
                <a16:creationId xmlns:a16="http://schemas.microsoft.com/office/drawing/2014/main" id="{4E2AC951-02F6-4E37-880D-F4A1E81010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8195" y="618852"/>
            <a:ext cx="694800" cy="694800"/>
          </a:xfrm>
          <a:prstGeom prst="rect">
            <a:avLst/>
          </a:prstGeom>
        </p:spPr>
      </p:pic>
      <p:pic>
        <p:nvPicPr>
          <p:cNvPr id="21" name="Imagine 20">
            <a:extLst>
              <a:ext uri="{FF2B5EF4-FFF2-40B4-BE49-F238E27FC236}">
                <a16:creationId xmlns:a16="http://schemas.microsoft.com/office/drawing/2014/main" id="{E76F923C-4ED5-49B6-A053-C1295B8652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8289" y="4101231"/>
            <a:ext cx="694800" cy="694800"/>
          </a:xfrm>
          <a:prstGeom prst="rect">
            <a:avLst/>
          </a:prstGeom>
        </p:spPr>
      </p:pic>
      <p:pic>
        <p:nvPicPr>
          <p:cNvPr id="23" name="Imagine 22">
            <a:extLst>
              <a:ext uri="{FF2B5EF4-FFF2-40B4-BE49-F238E27FC236}">
                <a16:creationId xmlns:a16="http://schemas.microsoft.com/office/drawing/2014/main" id="{F81CEB52-C47A-41CC-9D4E-0F7B5559B7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863274" y="2479029"/>
            <a:ext cx="694800" cy="694800"/>
          </a:xfrm>
          <a:prstGeom prst="rect">
            <a:avLst/>
          </a:prstGeom>
        </p:spPr>
      </p:pic>
      <p:pic>
        <p:nvPicPr>
          <p:cNvPr id="25" name="Imagine 24">
            <a:extLst>
              <a:ext uri="{FF2B5EF4-FFF2-40B4-BE49-F238E27FC236}">
                <a16:creationId xmlns:a16="http://schemas.microsoft.com/office/drawing/2014/main" id="{D25052E2-63E7-449E-A497-8255232052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6360" y="4101231"/>
            <a:ext cx="694800" cy="694800"/>
          </a:xfrm>
          <a:prstGeom prst="rect">
            <a:avLst/>
          </a:prstGeom>
        </p:spPr>
      </p:pic>
      <p:pic>
        <p:nvPicPr>
          <p:cNvPr id="27" name="Imagine 26" descr="O imagine care conține text, semn&#10;&#10;Descriere generată automat">
            <a:extLst>
              <a:ext uri="{FF2B5EF4-FFF2-40B4-BE49-F238E27FC236}">
                <a16:creationId xmlns:a16="http://schemas.microsoft.com/office/drawing/2014/main" id="{90803255-C39D-4E54-8833-F7D1CB77CD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5780" y="3207392"/>
            <a:ext cx="694800" cy="694800"/>
          </a:xfrm>
          <a:prstGeom prst="rect">
            <a:avLst/>
          </a:prstGeom>
        </p:spPr>
      </p:pic>
      <p:pic>
        <p:nvPicPr>
          <p:cNvPr id="29" name="Imagine 28">
            <a:extLst>
              <a:ext uri="{FF2B5EF4-FFF2-40B4-BE49-F238E27FC236}">
                <a16:creationId xmlns:a16="http://schemas.microsoft.com/office/drawing/2014/main" id="{8FA11853-EE5F-4242-A752-51D21489A5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42115" y="1632172"/>
            <a:ext cx="694800" cy="694800"/>
          </a:xfrm>
          <a:prstGeom prst="rect">
            <a:avLst/>
          </a:prstGeom>
        </p:spPr>
      </p:pic>
      <p:pic>
        <p:nvPicPr>
          <p:cNvPr id="31" name="Imagine 30">
            <a:extLst>
              <a:ext uri="{FF2B5EF4-FFF2-40B4-BE49-F238E27FC236}">
                <a16:creationId xmlns:a16="http://schemas.microsoft.com/office/drawing/2014/main" id="{DB476C2A-234B-436E-BFC1-8CD7CFEBEF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6360" y="1836117"/>
            <a:ext cx="694800" cy="694800"/>
          </a:xfrm>
          <a:prstGeom prst="rect">
            <a:avLst/>
          </a:prstGeom>
        </p:spPr>
      </p:pic>
      <p:pic>
        <p:nvPicPr>
          <p:cNvPr id="33" name="Imagine 32">
            <a:extLst>
              <a:ext uri="{FF2B5EF4-FFF2-40B4-BE49-F238E27FC236}">
                <a16:creationId xmlns:a16="http://schemas.microsoft.com/office/drawing/2014/main" id="{8EB3C9D4-248B-4A2C-8B93-BF6DD4F78E1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92598" y="1869720"/>
            <a:ext cx="6948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044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0</Words>
  <Application>Microsoft Office PowerPoint</Application>
  <PresentationFormat>Expunere pe ecran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1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pps</dc:creator>
  <cp:keywords>culori</cp:keywords>
  <cp:lastModifiedBy>C T</cp:lastModifiedBy>
  <cp:revision>36</cp:revision>
  <dcterms:modified xsi:type="dcterms:W3CDTF">2021-11-19T16:16:37Z</dcterms:modified>
</cp:coreProperties>
</file>