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3" r:id="rId5"/>
    <p:sldId id="265" r:id="rId6"/>
    <p:sldId id="276" r:id="rId7"/>
    <p:sldId id="274" r:id="rId8"/>
    <p:sldId id="267" r:id="rId9"/>
    <p:sldId id="268" r:id="rId10"/>
    <p:sldId id="269" r:id="rId11"/>
    <p:sldId id="27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3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21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8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1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6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8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0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2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4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D1118-B080-428A-B576-DE305068853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B98FA-791E-4C54-9425-25F74D1CE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0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0" y="5764161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r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5012" y="5764161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9407" y="5764161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v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8252" y="5764162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o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6484" y="5769077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c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2259" y="5769077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b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446" y="5700252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5700252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5702710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70148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2800" y="5710084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ă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5700252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9239" y="5710084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3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93682"/>
            <a:ext cx="849751" cy="849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3150" y="5247208"/>
            <a:ext cx="1142695" cy="1142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83742"/>
            <a:ext cx="869629" cy="869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294010"/>
            <a:ext cx="1029218" cy="10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7117" y="5720408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ă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1274" y="5714509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0909" y="571377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7117" y="5720408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ă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2624" y="5714509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571377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3097" y="5720408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8297" y="5715000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o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46722" y="5734173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ș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73097" y="571377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17117" y="571377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ă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624" y="569853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7283" y="5715000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108" y="571377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5715000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17283" y="5732698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0373" y="571377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p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95108" y="5720408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17117" y="569853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ă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73097" y="5715000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6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4122" y="5746955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ă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31509" y="5732206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â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5776451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ă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5746955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e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5748" y="5776451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c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4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38711" y="5745480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i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9872" y="5766619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1478" y="5760720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o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6160" y="5745480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7920" y="5745480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e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745480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5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93" y="5819049"/>
            <a:ext cx="722366" cy="722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63460"/>
            <a:ext cx="828824" cy="828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692229"/>
            <a:ext cx="877377" cy="877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824856"/>
            <a:ext cx="802155" cy="802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95" y="5769893"/>
            <a:ext cx="761695" cy="7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3451" y="5737123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ț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7471" y="5719916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r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7278" y="5737122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c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4664" y="5722376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i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6425" y="5737122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6259" y="5739581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8353" y="5722375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o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6259" y="5744496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4845" y="5723697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r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7682" y="5723697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p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5715000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v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18353" y="5723697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o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73065" y="5715000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ă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26774" y="5744496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c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73065" y="5715000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ă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8161" y="5715000"/>
            <a:ext cx="840658" cy="840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rPr>
              <a:t>e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6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5715000"/>
            <a:ext cx="139963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Trebuchet MS" pitchFamily="34" charset="0"/>
              </a:rPr>
              <a:t>că</a:t>
            </a:r>
            <a:endParaRPr lang="en-US" sz="3600" b="1" dirty="0">
              <a:latin typeface="Trebuchet MS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5715000"/>
            <a:ext cx="139963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Trebuchet MS" pitchFamily="34" charset="0"/>
              </a:rPr>
              <a:t>ță</a:t>
            </a:r>
            <a:endParaRPr lang="en-US" sz="3600" b="1" dirty="0"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5715000"/>
            <a:ext cx="139963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Trebuchet MS" pitchFamily="34" charset="0"/>
              </a:rPr>
              <a:t>ie</a:t>
            </a:r>
            <a:endParaRPr lang="en-US" sz="36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5530645"/>
            <a:ext cx="1034844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nă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5530645"/>
            <a:ext cx="1447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coș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0465" y="5530645"/>
            <a:ext cx="1447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gar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530645"/>
            <a:ext cx="14478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pră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1277" y="5710084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5702710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5702710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70148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2800" y="5710084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>
                <a:latin typeface="Arial" pitchFamily="34" charset="0"/>
                <a:cs typeface="Arial" pitchFamily="34" charset="0"/>
              </a:rPr>
              <a:t>o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5700252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9239" y="5710084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5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446" y="5700252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r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5702710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j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5710084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ă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701481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ș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62800" y="5710084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>
                <a:latin typeface="Arial" pitchFamily="34" charset="0"/>
                <a:cs typeface="Arial" pitchFamily="34" charset="0"/>
              </a:rPr>
              <a:t>î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5700252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9239" y="5710084"/>
            <a:ext cx="609600" cy="6071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600" b="1" dirty="0" smtClean="0">
                <a:latin typeface="Arial" pitchFamily="34" charset="0"/>
                <a:cs typeface="Arial" pitchFamily="34" charset="0"/>
              </a:rPr>
              <a:t>ă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1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81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pps</cp:lastModifiedBy>
  <cp:revision>38</cp:revision>
  <dcterms:created xsi:type="dcterms:W3CDTF">2021-05-18T16:09:31Z</dcterms:created>
  <dcterms:modified xsi:type="dcterms:W3CDTF">2021-06-06T07:35:46Z</dcterms:modified>
</cp:coreProperties>
</file>