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7"/>
  </p:notesMasterIdLst>
  <p:sldIdLst>
    <p:sldId id="293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5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303" r:id="rId21"/>
    <p:sldId id="30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306" r:id="rId30"/>
    <p:sldId id="307" r:id="rId31"/>
    <p:sldId id="272" r:id="rId32"/>
    <p:sldId id="273" r:id="rId33"/>
    <p:sldId id="274" r:id="rId34"/>
    <p:sldId id="275" r:id="rId35"/>
    <p:sldId id="276" r:id="rId36"/>
    <p:sldId id="277" r:id="rId37"/>
    <p:sldId id="308" r:id="rId38"/>
    <p:sldId id="309" r:id="rId39"/>
    <p:sldId id="278" r:id="rId40"/>
    <p:sldId id="279" r:id="rId41"/>
    <p:sldId id="280" r:id="rId42"/>
    <p:sldId id="281" r:id="rId43"/>
    <p:sldId id="282" r:id="rId44"/>
    <p:sldId id="310" r:id="rId45"/>
    <p:sldId id="311" r:id="rId46"/>
    <p:sldId id="283" r:id="rId47"/>
    <p:sldId id="284" r:id="rId48"/>
    <p:sldId id="285" r:id="rId49"/>
    <p:sldId id="286" r:id="rId50"/>
    <p:sldId id="312" r:id="rId51"/>
    <p:sldId id="313" r:id="rId52"/>
    <p:sldId id="287" r:id="rId53"/>
    <p:sldId id="288" r:id="rId54"/>
    <p:sldId id="289" r:id="rId55"/>
    <p:sldId id="314" r:id="rId56"/>
    <p:sldId id="315" r:id="rId57"/>
    <p:sldId id="290" r:id="rId58"/>
    <p:sldId id="291" r:id="rId59"/>
    <p:sldId id="316" r:id="rId60"/>
    <p:sldId id="317" r:id="rId61"/>
    <p:sldId id="292" r:id="rId62"/>
    <p:sldId id="318" r:id="rId63"/>
    <p:sldId id="319" r:id="rId64"/>
    <p:sldId id="320" r:id="rId65"/>
    <p:sldId id="321" r:id="rId66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2346" y="-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3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F1FB91-063E-4575-9CD3-C6045AEDD80F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02846-22CD-43B1-B537-1247B132C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57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10=1+9</a:t>
            </a:r>
            <a:endParaRPr lang="en-US" sz="1200" smtClean="0">
              <a:latin typeface="Arial" pitchFamily="34" charset="0"/>
              <a:cs typeface="Arial" pitchFamily="34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18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10=10+0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25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10=0+10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263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9=1+8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651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9=2+7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030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9=3+6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14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9=4+5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9=5+4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685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9=6+3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3857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9=7+2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766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9=8+1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34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10=2+8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535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9=9+0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427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9=0+9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359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8=7+1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281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8=6+2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969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8=5+3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699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8=4+4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355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8=3+5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801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8=2+6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977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8=1+7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347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8=0+8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8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10=3+7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619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8=8+0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473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7=1+6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28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7=2+5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272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7=3+4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0933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7=4+3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675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7=5+2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5180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7=6+1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4043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708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7=0+7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188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6=5+1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40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10=4+6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464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6=4+2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6113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6=3+3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1813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6=2+4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1365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6=1+5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189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6=0+6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1765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6=6+0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0980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5=1+4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760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5=2+3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0293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5=3+2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9167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5=4+1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96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10=5+5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753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ro-RO" sz="1200" dirty="0" smtClean="0">
                <a:latin typeface="Arial" pitchFamily="34" charset="0"/>
                <a:cs typeface="Arial" pitchFamily="34" charset="0"/>
              </a:rPr>
              <a:t>5=5+0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3894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5=0+5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0230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4=3+1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8364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4=2+2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7836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4=1+3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4550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4=0+4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260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4=4+0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3259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3=1+2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4387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3=2+1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1190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3=3+0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53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10=6+4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8128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3=0+3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1652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2=1+1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1338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2=2+0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6260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2=0+2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7508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1=0+1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4291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1=1+0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94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10=7+3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60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10=8+2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154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Arial" pitchFamily="34" charset="0"/>
                <a:cs typeface="Arial" pitchFamily="34" charset="0"/>
              </a:rPr>
              <a:t>10=9+1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2846-22CD-43B1-B537-1247B132C4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31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8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43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0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6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3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2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5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2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6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2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7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56AD9-7A87-4F8B-B6C5-56AFB3ACF4FB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8C0B-D013-4964-AF8D-0970AB92A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1974" y="701452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8449" y="3123415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026" y="2671882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50" y="2349704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35" y="3147947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964" y="3487512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840" y="2655551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35" y="3794190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819" y="3850963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238" y="3754281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21690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7385" y="1153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8989" y="105625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9705" y="152879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14629" y="79965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5029" y="14266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79399" y="138558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334" y="3048000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69347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17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6995" y="766791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45" y="2357023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82" y="3753247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81" y="3610602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67" y="2577519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98" y="2600284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18" y="3826806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436" y="3069445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03" y="3080615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55" y="3826805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69037" y="53523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6065" y="158777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59138" y="100288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52911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15665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12799" y="117591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327" y="3333159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910552" y="10690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417" y="879891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38429" y="113425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25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6995" y="766791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45" y="2357023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82" y="3753247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81" y="3610602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67" y="2577519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98" y="2600284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18" y="3826806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436" y="3069445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03" y="3080615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55" y="3826805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69037" y="53523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6065" y="158777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59138" y="100288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52911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15665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12799" y="117591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327" y="3333159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910552" y="10690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417" y="879891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38429" y="113425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29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6947" y="11987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383084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614" y="3137376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95" y="3604967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755" y="2743200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015" y="2764280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006" y="4126343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244" y="3489391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957" y="3404906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370" y="3116295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69100" y="52726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38940" y="11987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59500" y="155269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40384" y="49086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57400" y="98679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9921" y="107997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0195" y="98679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16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5585" y="81019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98916" y="4351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9045" y="15803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9543" y="129677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313" y="38938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8728" y="103321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8173" y="76195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4245" y="1143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4118" y="81019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3859129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736205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42900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43" y="2678448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31" y="3486034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366747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913" y="3424639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040" y="31093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899" y="3562373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87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34551" y="47500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7838" y="15578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6094" y="109454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2226" y="9156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31" y="8499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8843" y="4351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8443" y="39888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8443" y="11641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5937" y="118357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3859129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698" y="310930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428" y="380209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43" y="2678448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31" y="3486034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366747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058" y="3148168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714" y="2739843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745" y="3521264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7613" y="49626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3928" y="155714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2909" y="9386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2509" y="112790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7016" y="9386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31" y="9386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1228" y="33133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0828" y="49708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7613" y="120415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786" y="2926795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531" y="3428999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058" y="380209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43" y="2678448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31" y="3486034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366747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243" y="3051543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839" y="3486033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209" y="3148168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55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5555" y="54035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8863" y="47500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2816" y="93587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2016" y="10986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05555" y="12482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5913" y="47500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23243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2416" y="11641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8728" y="160218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253" y="3148168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786" y="4178033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058" y="380209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43" y="2678448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58" y="3859129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366747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303" y="3055904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654" y="2851411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024" y="3802094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31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6579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2369" y="58466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6458" y="145994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1611" y="120571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80649" y="81019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358" y="99020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6458" y="4351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2388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163" y="93860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253" y="3148168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786" y="4178033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058" y="380209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43" y="2678448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58" y="3859129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366747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303" y="3055904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654" y="2851411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024" y="3802094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45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1471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0867" y="14969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14195" y="129712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101" y="11154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7484" y="100078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94318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4364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301" y="58923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1143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519" y="3886200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101" y="2725336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143" y="3184591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381693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0046" y="3886199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64" y="3475889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785" y="3471527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7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3367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1382" y="81019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11752" y="14377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3368" y="136986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7224" y="84034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32767" y="9013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212" y="101591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37567" y="37515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61107" y="11641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204" y="3185653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182" y="3512103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63" y="344192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415" y="2695735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0046" y="3886199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70" y="3238817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9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166" y="973125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383084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614" y="3137376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95" y="3604967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755" y="2743200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015" y="2764280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006" y="4126343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244" y="3489391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957" y="3404906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370" y="3116295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4836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4995" y="1216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1755" y="9731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5851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881" y="11748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493" y="3406391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0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3367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1382" y="81019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11752" y="14377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3368" y="136986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6952" y="101375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32767" y="9013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178" y="9013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37567" y="37515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30982" y="95233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204" y="3185653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182" y="3512103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63" y="344192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415" y="2695735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0046" y="3886199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70" y="3238817"/>
            <a:ext cx="674370" cy="74619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306167" y="13165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13768" y="30586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02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3367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1382" y="81019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11752" y="14377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3368" y="136986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6952" y="101375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32767" y="9013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178" y="9013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37567" y="37515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30982" y="95233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204" y="3185653"/>
            <a:ext cx="674370" cy="7461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182" y="3512103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63" y="344192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415" y="2695735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0046" y="3886199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70" y="3238817"/>
            <a:ext cx="674370" cy="74619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306167" y="13165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13768" y="30586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21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2402" y="48338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81225" y="42620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7354" y="14880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1885" y="109775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36012" y="78014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631" y="98571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5582" y="51428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232" y="145227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6737" y="11641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367" y="3513103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63" y="344192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500" y="25299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0046" y="3886199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70" y="3238817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97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37973" y="11641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2767" y="90414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3505" y="93648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08" y="61227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9357" y="167410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3197" y="13201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212" y="93648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23796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67997" y="228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552" y="3657558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63" y="344192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920" y="2811561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941" y="3802321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489" y="3429226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20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1648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4317" y="146409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4612" y="7254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36558" y="123798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1358" y="52768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68276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31758" y="29991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328" y="83227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30639" y="11641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552" y="3657558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63" y="344192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920" y="2811561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941" y="3802321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489" y="3429226"/>
            <a:ext cx="674370" cy="74619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8382000" y="398113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dirty="0" smtClean="0">
                <a:latin typeface="Arial" pitchFamily="34" charset="0"/>
                <a:cs typeface="Arial" pitchFamily="34" charset="0"/>
              </a:rPr>
              <a:t>8=5+3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00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61354" y="4721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1417" y="36063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2280" y="118008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6815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1468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79153" y="8268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5676" y="11807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716" y="155135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2333" y="4728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062" y="3184656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63" y="344192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753" y="3257059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941" y="3802321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969" y="2492626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01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8753" y="37044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5605" y="89096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55844" y="40433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8610" y="89234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5582" y="40589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37567" y="14969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49495" y="88319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88753" y="122875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7354" y="14969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895" y="2865722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062" y="3184656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63" y="344192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753" y="3257059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941" y="3802321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969" y="2492626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9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80070" y="72983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03962" y="9731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6694" y="6192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9447" y="127602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4143" y="145034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4143" y="92381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9145" y="106791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710" y="92381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4625" y="23973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359249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12427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843" y="2775618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028" y="3611913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943" y="3148714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07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5198" y="4721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1879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1029" y="51044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8524" y="114615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6343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9224" y="115228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99833" y="50266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98824" y="79540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24126" y="120973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359249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12427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843" y="2775618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028" y="3611913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943" y="3148714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10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5198" y="4721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6012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1029" y="51044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4045" y="55274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6343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3447" y="156367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4028" y="3981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98824" y="79540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24126" y="120973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359249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12427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843" y="2775618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028" y="3611913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943" y="3148714"/>
            <a:ext cx="674370" cy="74619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731763" y="108849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89245" y="118008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78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166" y="973125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383084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614" y="3137376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95" y="3604967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755" y="2743200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015" y="2764280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006" y="4126343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244" y="3489391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957" y="3404906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370" y="3116295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4836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4995" y="1216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1755" y="9731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5851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881" y="11748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493" y="3406391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4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5198" y="4721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6012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1029" y="51044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4045" y="55274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6343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3447" y="156367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4028" y="3981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98824" y="79540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24126" y="120973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359249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124276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843" y="2775618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028" y="3611913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97" y="2438400"/>
            <a:ext cx="674370" cy="7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943" y="3148714"/>
            <a:ext cx="674370" cy="74619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731763" y="108849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89245" y="118008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7300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3554" y="13882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2396" y="112155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5582" y="3981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8529" y="40589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1212" y="106908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28129" y="106908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57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0464" y="5627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01324" y="160866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6524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212" y="97304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7997" y="44746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4217" y="9167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63817" y="12547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95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28054" y="4564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212" y="81040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4617" y="35994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84647" y="142177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1589" y="116434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4217" y="71389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63817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18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5674" y="56606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0019" y="152252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4945" y="95445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00382" y="23974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3293" y="92001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1212" y="94762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7195" y="118206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54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4562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212" y="100078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0412" y="135473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1832" y="73100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5582" y="11641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077" y="32035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1432" y="11641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52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8059" y="62658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212" y="9805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6632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5582" y="128241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2382" y="5029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52141" y="62658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89751" y="133446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85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8059" y="62658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212" y="9805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6226" y="859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2382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2382" y="5029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52141" y="62658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4551" y="143481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655674" y="127506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63197" y="162901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09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8059" y="62658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212" y="9805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6226" y="859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2382" y="110599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2382" y="5029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52141" y="62658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4551" y="143481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655674" y="127506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63197" y="162901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82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8756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4704" y="14341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212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88059" y="128248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6502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9904" y="5811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474" y="2751180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77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166" y="973125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44" y="3137375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82" y="3753247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85" y="3778001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65" y="3033295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280" y="3118746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173" y="3737285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266" y="2960065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18" y="3698306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185" y="2546166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4836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4995" y="1216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1755" y="9731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5851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881" y="11748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370" y="3346475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95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8756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4704" y="14341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212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88059" y="128248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6502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9904" y="5811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247" y="3732345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042" y="385337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12" y="360659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77" y="275118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87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8756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4704" y="14341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212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88059" y="128248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6502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9904" y="5811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685" y="2570082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397" y="342848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78" y="2954353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504" y="3700544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08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8756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4704" y="14341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212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88059" y="128248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6502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9904" y="5811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685" y="2570082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397" y="3428484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78" y="2954353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504" y="3700544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51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8756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4704" y="14341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212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88059" y="128248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6502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9904" y="5811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571" y="3520567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685" y="2613621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78" y="2954353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89" y="3555594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6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44304" y="115411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4704" y="14341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212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812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5263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9904" y="92854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571" y="3520567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685" y="2613621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78" y="2954353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89" y="3555594"/>
            <a:ext cx="674370" cy="74619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768617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39504" y="3981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00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617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44304" y="115411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4704" y="14341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212" y="9351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812" y="57459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5263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9904" y="92854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571" y="3520567"/>
            <a:ext cx="674370" cy="7461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685" y="2613621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78" y="2954353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89" y="3555594"/>
            <a:ext cx="674370" cy="74619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768617" y="13445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39504" y="3981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35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3874" y="82045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9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0687" y="13210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6850" y="488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4274" y="10013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356" y="2591627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571" y="2809402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504" y="3629037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21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3874" y="82045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9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0687" y="13210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6850" y="488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4274" y="10013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412" y="280940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541" y="3255941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571" y="2809402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504" y="3629037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3874" y="82045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9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0687" y="13210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6850" y="488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4274" y="10013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782" y="3589720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404" y="344324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289" y="2509750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571" y="2809402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504" y="3629037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7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3874" y="82045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9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0687" y="132106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6850" y="488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4274" y="10013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52" y="2697051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922" y="379936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1182" y="3443242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73" y="3426266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525" y="2697050"/>
            <a:ext cx="674370" cy="7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82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166" y="973125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44" y="3137375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82" y="3753247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85" y="3778001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65" y="3033295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280" y="3118746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173" y="3737285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266" y="2960065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18" y="3698306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185" y="2546166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4836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4995" y="1216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1755" y="9731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5851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881" y="11748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370" y="3346475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78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3874" y="11670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514" y="97269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8327" y="14814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5887" y="45915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0228" y="1239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52" y="2697051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922" y="379936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1182" y="3443242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73" y="3426266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525" y="2697050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455428" y="7282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22394" y="5311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26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3874" y="116704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514" y="97269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4896" y="135446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634" y="6164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0228" y="1239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367" y="3202901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922" y="379936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460" y="3115258"/>
            <a:ext cx="674370" cy="7461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73" y="3426266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487" y="2742163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601304" y="6164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22394" y="5311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1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59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9013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3178" y="51199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8408" y="155026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389" y="3799361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922" y="379936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289" y="2494951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408" y="3163175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13874" y="11963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60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59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9013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3178" y="51199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8408" y="155026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511" y="2790079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922" y="379936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778" y="3575385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408" y="2790078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13874" y="11963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51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59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9013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3178" y="51199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8408" y="155026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605" y="3813539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380" y="280451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674" y="2804512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993" y="3550703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13874" y="11963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60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1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0079" y="8350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9155" y="6075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5571" y="157862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605" y="3813539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380" y="280451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074" y="306734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874" y="3440443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13874" y="11963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13874" y="51199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80479" y="102937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09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171" y="9615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0079" y="8350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9155" y="6075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5571" y="157862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605" y="3813539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380" y="2804512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074" y="3067347"/>
            <a:ext cx="674370" cy="7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874" y="3440443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13874" y="11963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13874" y="51199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80479" y="102937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85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1828" y="75205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9432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974" y="2625951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750" y="372542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428" y="3725422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05534" y="98451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93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1828" y="75205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9432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974" y="2625951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750" y="372542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428" y="3725422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05534" y="98451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56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86628" y="93735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9432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974" y="2625951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750" y="3725423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428" y="3725422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239152" y="58341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1334" y="135633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4408" y="98451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39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166" y="973125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44" y="3137375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82" y="3753247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85" y="3778001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65" y="3033295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280" y="3118746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173" y="3737285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266" y="2960065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18" y="3698306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185" y="2546166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4836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4995" y="1216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1755" y="9731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5851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881" y="11748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370" y="3346475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9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86628" y="93735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9432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3372142"/>
            <a:ext cx="674370" cy="7461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445" y="2705361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641" y="2625951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239152" y="58341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1334" y="135633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4408" y="98451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30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1828" y="75205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9432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974" y="2625951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428" y="3725422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05534" y="98451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60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90600" y="135633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974" y="2625951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428" y="3725422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13273" y="81691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3473" y="3981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107124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35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90600" y="135633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974" y="2625951"/>
            <a:ext cx="674370" cy="7461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428" y="3725422"/>
            <a:ext cx="674370" cy="74619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13273" y="81691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3473" y="3981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107124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09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84559" y="8752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382775"/>
            <a:ext cx="674370" cy="74619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73126" y="113676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2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84559" y="87523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0023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78" y="3266481"/>
            <a:ext cx="674370" cy="74619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73126" y="113676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8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166" y="973125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44" y="3137375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82" y="3753247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85" y="3778001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65" y="3033295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280" y="3118746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173" y="3737285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266" y="2960065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18" y="3698306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185" y="2546166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4836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4995" y="1216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1755" y="9731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5851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881" y="11748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370" y="3346475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7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166" y="973125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45" y="2357023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82" y="3753247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81" y="3610602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67" y="2577519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98" y="2600284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18" y="3826806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436" y="3069445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03" y="3080615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55" y="3826805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4836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4995" y="1216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1755" y="9731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5851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881" y="11748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327" y="3333159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50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5166" y="973125"/>
            <a:ext cx="911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45" y="2357023"/>
            <a:ext cx="674370" cy="746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82" y="3753247"/>
            <a:ext cx="674370" cy="7461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81" y="3610602"/>
            <a:ext cx="674370" cy="746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67" y="2577519"/>
            <a:ext cx="674370" cy="746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98" y="2600284"/>
            <a:ext cx="674370" cy="746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18" y="3826806"/>
            <a:ext cx="674370" cy="746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436" y="3069445"/>
            <a:ext cx="674370" cy="746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03" y="3080615"/>
            <a:ext cx="674370" cy="746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555" y="3826805"/>
            <a:ext cx="674370" cy="7461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4836" y="71881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4995" y="121601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1755" y="9731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940" y="15418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5851" y="148820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8429" y="4669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4565" y="4128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7881" y="117485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327" y="3333159"/>
            <a:ext cx="674370" cy="7461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862073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2799" y="36487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10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645</Words>
  <Application>Microsoft Office PowerPoint</Application>
  <PresentationFormat>A4 Paper (210x297 mm)</PresentationFormat>
  <Paragraphs>645</Paragraphs>
  <Slides>65</Slides>
  <Notes>65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chris</cp:lastModifiedBy>
  <cp:revision>131</cp:revision>
  <dcterms:created xsi:type="dcterms:W3CDTF">2021-05-06T15:40:38Z</dcterms:created>
  <dcterms:modified xsi:type="dcterms:W3CDTF">2021-05-07T17:50:33Z</dcterms:modified>
</cp:coreProperties>
</file>